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94_B61A332.xml" ContentType="application/vnd.ms-powerpoint.comments+xml"/>
  <Override PartName="/ppt/comments/modernComment_187_C1957A3D.xml" ContentType="application/vnd.ms-powerpoint.comments+xml"/>
  <Override PartName="/ppt/comments/modernComment_195_9ABF8062.xml" ContentType="application/vnd.ms-powerpoint.comments+xml"/>
  <Override PartName="/ppt/comments/modernComment_19A_494E890E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9B_2901E5FE.xml" ContentType="application/vnd.ms-powerpoint.comments+xml"/>
  <Override PartName="/ppt/comments/modernComment_19D_7882726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0"/>
  </p:notesMasterIdLst>
  <p:handoutMasterIdLst>
    <p:handoutMasterId r:id="rId31"/>
  </p:handoutMasterIdLst>
  <p:sldIdLst>
    <p:sldId id="389" r:id="rId5"/>
    <p:sldId id="399" r:id="rId6"/>
    <p:sldId id="257" r:id="rId7"/>
    <p:sldId id="317" r:id="rId8"/>
    <p:sldId id="392" r:id="rId9"/>
    <p:sldId id="393" r:id="rId10"/>
    <p:sldId id="394" r:id="rId11"/>
    <p:sldId id="395" r:id="rId12"/>
    <p:sldId id="396" r:id="rId13"/>
    <p:sldId id="397" r:id="rId14"/>
    <p:sldId id="400" r:id="rId15"/>
    <p:sldId id="404" r:id="rId16"/>
    <p:sldId id="391" r:id="rId17"/>
    <p:sldId id="401" r:id="rId18"/>
    <p:sldId id="402" r:id="rId19"/>
    <p:sldId id="403" r:id="rId20"/>
    <p:sldId id="406" r:id="rId21"/>
    <p:sldId id="409" r:id="rId22"/>
    <p:sldId id="408" r:id="rId23"/>
    <p:sldId id="407" r:id="rId24"/>
    <p:sldId id="412" r:id="rId25"/>
    <p:sldId id="405" r:id="rId26"/>
    <p:sldId id="410" r:id="rId27"/>
    <p:sldId id="411" r:id="rId28"/>
    <p:sldId id="413" r:id="rId2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5AFDCE-7A15-4B0F-956A-400D9E3F1D6D}" name="Iván Bonilla" initials="IB" userId="S::ibonilla@cnu.edu.ni::2f40cdb4-6af3-4773-878f-c9ec3977fb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02D"/>
    <a:srgbClr val="0000FF"/>
    <a:srgbClr val="040466"/>
    <a:srgbClr val="2B2B2B"/>
    <a:srgbClr val="37335B"/>
    <a:srgbClr val="2A2A2A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47" autoAdjust="0"/>
    <p:restoredTop sz="93725" autoAdjust="0"/>
  </p:normalViewPr>
  <p:slideViewPr>
    <p:cSldViewPr snapToGrid="0">
      <p:cViewPr varScale="1">
        <p:scale>
          <a:sx n="72" d="100"/>
          <a:sy n="72" d="100"/>
        </p:scale>
        <p:origin x="68" y="22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omments/modernComment_187_C1957A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119DB9-4C0B-41B7-9A73-477697679FB5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47798845" sldId="391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comments/modernComment_194_B61A3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A23166-15FE-49A5-B226-FD30304D6050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948146" sldId="404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comments/modernComment_195_9ABF80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98FC81-F9AF-4A06-9C30-930BFFC8914A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96241506" sldId="405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comments/modernComment_19A_494E89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9BB163-48C8-46BA-B4DF-6FD007D8CC6D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29883662" sldId="410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comments/modernComment_19B_2901E5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8C728D-344D-40B1-A651-67F61F58C8B8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87990270" sldId="411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comments/modernComment_19D_788272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85A502-701D-48F5-A4B2-1A4A7647092A}" authorId="{E75AFDCE-7A15-4B0F-956A-400D9E3F1D6D}" created="2023-01-19T18:03:49.1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1814894" sldId="413"/>
      <ac:picMk id="21" creationId="{A7F50CEB-0C7D-6268-224A-95B6EE600F86}"/>
    </ac:deMkLst>
    <p188:txBody>
      <a:bodyPr/>
      <a:lstStyle/>
      <a:p>
        <a:r>
          <a:rPr lang="es-ES"/>
          <a:t>Click para IR al Doc- Acta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A1F1EC-0158-4D48-AD5C-C4DCD9353F05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A80886D-4086-4663-AE49-CCF60438189C}">
      <dgm:prSet phldrT="[Texto]"/>
      <dgm:spPr/>
      <dgm:t>
        <a:bodyPr/>
        <a:lstStyle/>
        <a:p>
          <a:r>
            <a:rPr lang="es-ES" dirty="0"/>
            <a:t>ACTAS</a:t>
          </a:r>
        </a:p>
      </dgm:t>
    </dgm:pt>
    <dgm:pt modelId="{010F0AB0-C26F-45A1-8F42-0BE85695E5DE}" type="parTrans" cxnId="{B13DD78C-4A22-471C-81E8-02F372A91DD3}">
      <dgm:prSet/>
      <dgm:spPr/>
      <dgm:t>
        <a:bodyPr/>
        <a:lstStyle/>
        <a:p>
          <a:endParaRPr lang="es-ES"/>
        </a:p>
      </dgm:t>
    </dgm:pt>
    <dgm:pt modelId="{F62CC7D4-3BC3-4AAE-9CCF-75BA9DF11FD3}" type="sibTrans" cxnId="{B13DD78C-4A22-471C-81E8-02F372A91DD3}">
      <dgm:prSet/>
      <dgm:spPr/>
      <dgm:t>
        <a:bodyPr/>
        <a:lstStyle/>
        <a:p>
          <a:endParaRPr lang="es-ES"/>
        </a:p>
      </dgm:t>
    </dgm:pt>
    <dgm:pt modelId="{F12C35D6-2F2F-4768-8078-18108DD1AA7F}">
      <dgm:prSet phldrT="[Texto]"/>
      <dgm:spPr/>
      <dgm:t>
        <a:bodyPr/>
        <a:lstStyle/>
        <a:p>
          <a:r>
            <a:rPr lang="es-ES" dirty="0"/>
            <a:t>Cumplimiento</a:t>
          </a:r>
        </a:p>
      </dgm:t>
    </dgm:pt>
    <dgm:pt modelId="{2B9115F8-64D5-4E43-B9FB-A31A861086D5}" type="parTrans" cxnId="{F93CC138-A280-4865-A718-FEDEB164F10E}">
      <dgm:prSet/>
      <dgm:spPr/>
      <dgm:t>
        <a:bodyPr/>
        <a:lstStyle/>
        <a:p>
          <a:endParaRPr lang="es-ES"/>
        </a:p>
      </dgm:t>
    </dgm:pt>
    <dgm:pt modelId="{F1F4A574-5DD6-428A-811D-475B8C53EFF7}" type="sibTrans" cxnId="{F93CC138-A280-4865-A718-FEDEB164F10E}">
      <dgm:prSet/>
      <dgm:spPr/>
      <dgm:t>
        <a:bodyPr/>
        <a:lstStyle/>
        <a:p>
          <a:endParaRPr lang="es-ES"/>
        </a:p>
      </dgm:t>
    </dgm:pt>
    <dgm:pt modelId="{29B11A1E-D171-462E-A793-21970A976CA6}">
      <dgm:prSet phldrT="[Texto]"/>
      <dgm:spPr/>
      <dgm:t>
        <a:bodyPr/>
        <a:lstStyle/>
        <a:p>
          <a:r>
            <a:rPr lang="es-ES" dirty="0"/>
            <a:t>MIEMBROS </a:t>
          </a:r>
        </a:p>
      </dgm:t>
    </dgm:pt>
    <dgm:pt modelId="{CEEA05DB-093E-43DB-B1BA-6FBA6C16E1A7}" type="parTrans" cxnId="{672EBD98-747C-49EF-B6DA-E0A8E0B0036D}">
      <dgm:prSet/>
      <dgm:spPr/>
      <dgm:t>
        <a:bodyPr/>
        <a:lstStyle/>
        <a:p>
          <a:endParaRPr lang="es-ES"/>
        </a:p>
      </dgm:t>
    </dgm:pt>
    <dgm:pt modelId="{41FBE04A-0508-4B99-95F1-F4F9D576A7D7}" type="sibTrans" cxnId="{672EBD98-747C-49EF-B6DA-E0A8E0B0036D}">
      <dgm:prSet/>
      <dgm:spPr/>
      <dgm:t>
        <a:bodyPr/>
        <a:lstStyle/>
        <a:p>
          <a:endParaRPr lang="es-ES"/>
        </a:p>
      </dgm:t>
    </dgm:pt>
    <dgm:pt modelId="{F7D7CA0A-E373-42FE-BB1F-306338A309F0}">
      <dgm:prSet phldrT="[Texto]" custT="1"/>
      <dgm:spPr/>
      <dgm:t>
        <a:bodyPr/>
        <a:lstStyle/>
        <a:p>
          <a:r>
            <a:rPr lang="es-ES" sz="1800" b="1" dirty="0"/>
            <a:t>AGENDAS</a:t>
          </a:r>
        </a:p>
      </dgm:t>
    </dgm:pt>
    <dgm:pt modelId="{3D7005A9-35F1-4160-9AC5-D9EFC81780A3}" type="parTrans" cxnId="{CE4650D3-05C3-4462-AAC8-F31981BEE8E8}">
      <dgm:prSet/>
      <dgm:spPr/>
      <dgm:t>
        <a:bodyPr/>
        <a:lstStyle/>
        <a:p>
          <a:endParaRPr lang="es-ES"/>
        </a:p>
      </dgm:t>
    </dgm:pt>
    <dgm:pt modelId="{561A2D7B-CEB1-4A23-85E5-057ADD789112}" type="sibTrans" cxnId="{CE4650D3-05C3-4462-AAC8-F31981BEE8E8}">
      <dgm:prSet/>
      <dgm:spPr/>
      <dgm:t>
        <a:bodyPr/>
        <a:lstStyle/>
        <a:p>
          <a:endParaRPr lang="es-ES"/>
        </a:p>
      </dgm:t>
    </dgm:pt>
    <dgm:pt modelId="{3832BE2D-B2D0-4577-A401-797D3DFD6A61}">
      <dgm:prSet phldrT="[Texto]" custT="1"/>
      <dgm:spPr/>
      <dgm:t>
        <a:bodyPr/>
        <a:lstStyle/>
        <a:p>
          <a:r>
            <a:rPr lang="es-ES" sz="2800" b="1" dirty="0"/>
            <a:t>Resoluciones</a:t>
          </a:r>
        </a:p>
      </dgm:t>
    </dgm:pt>
    <dgm:pt modelId="{2346F49B-B198-43C8-B773-9F819E481E11}" type="parTrans" cxnId="{FAEF8EE0-4BCE-45C7-9B4E-DEF6968B0373}">
      <dgm:prSet/>
      <dgm:spPr/>
      <dgm:t>
        <a:bodyPr/>
        <a:lstStyle/>
        <a:p>
          <a:endParaRPr lang="es-ES"/>
        </a:p>
      </dgm:t>
    </dgm:pt>
    <dgm:pt modelId="{FF549A0C-4467-47D8-85EE-67A520E3A35C}" type="sibTrans" cxnId="{FAEF8EE0-4BCE-45C7-9B4E-DEF6968B0373}">
      <dgm:prSet/>
      <dgm:spPr/>
      <dgm:t>
        <a:bodyPr/>
        <a:lstStyle/>
        <a:p>
          <a:endParaRPr lang="es-ES"/>
        </a:p>
      </dgm:t>
    </dgm:pt>
    <dgm:pt modelId="{4442AC6D-92D0-468D-A2CE-6CA2C9B61543}">
      <dgm:prSet phldrT="[Texto]" custT="1"/>
      <dgm:spPr/>
      <dgm:t>
        <a:bodyPr/>
        <a:lstStyle/>
        <a:p>
          <a:r>
            <a:rPr lang="es-ES" sz="1800" dirty="0"/>
            <a:t>CARGOS</a:t>
          </a:r>
        </a:p>
      </dgm:t>
    </dgm:pt>
    <dgm:pt modelId="{D5EBD26F-5D1E-4F28-8808-157ED566E49A}" type="parTrans" cxnId="{F8D6A2A8-2B2D-4154-AB3C-884DA0E942A5}">
      <dgm:prSet/>
      <dgm:spPr/>
      <dgm:t>
        <a:bodyPr/>
        <a:lstStyle/>
        <a:p>
          <a:endParaRPr lang="es-ES"/>
        </a:p>
      </dgm:t>
    </dgm:pt>
    <dgm:pt modelId="{6E3DF6BB-6B51-401A-A82D-3EC11A697190}" type="sibTrans" cxnId="{F8D6A2A8-2B2D-4154-AB3C-884DA0E942A5}">
      <dgm:prSet/>
      <dgm:spPr/>
      <dgm:t>
        <a:bodyPr/>
        <a:lstStyle/>
        <a:p>
          <a:endParaRPr lang="es-ES"/>
        </a:p>
      </dgm:t>
    </dgm:pt>
    <dgm:pt modelId="{55417BBA-13FF-44E8-A569-E406D1279A72}">
      <dgm:prSet phldrT="[Texto]" custT="1"/>
      <dgm:spPr/>
      <dgm:t>
        <a:bodyPr/>
        <a:lstStyle/>
        <a:p>
          <a:r>
            <a:rPr lang="es-ES" sz="1800" b="1" dirty="0"/>
            <a:t>ACUERDOS</a:t>
          </a:r>
          <a:endParaRPr lang="es-ES" sz="1800" dirty="0"/>
        </a:p>
      </dgm:t>
    </dgm:pt>
    <dgm:pt modelId="{7149805C-51AF-4445-A75F-308F1E965C30}" type="parTrans" cxnId="{654F5C2E-3D62-41F7-9C9F-3A987484F1AE}">
      <dgm:prSet/>
      <dgm:spPr/>
      <dgm:t>
        <a:bodyPr/>
        <a:lstStyle/>
        <a:p>
          <a:endParaRPr lang="es-ES"/>
        </a:p>
      </dgm:t>
    </dgm:pt>
    <dgm:pt modelId="{3A16882A-79C0-439E-BD57-A73543F40B37}" type="sibTrans" cxnId="{654F5C2E-3D62-41F7-9C9F-3A987484F1AE}">
      <dgm:prSet/>
      <dgm:spPr/>
      <dgm:t>
        <a:bodyPr/>
        <a:lstStyle/>
        <a:p>
          <a:endParaRPr lang="es-ES"/>
        </a:p>
      </dgm:t>
    </dgm:pt>
    <dgm:pt modelId="{8FC176DA-06E4-4F59-88BE-821DF4B58042}" type="pres">
      <dgm:prSet presAssocID="{7EA1F1EC-0158-4D48-AD5C-C4DCD9353F0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87B467F-7D8F-447D-ADD9-0A938AEA1CCD}" type="pres">
      <dgm:prSet presAssocID="{0A80886D-4086-4663-AE49-CCF60438189C}" presName="textCenter" presStyleLbl="node1" presStyleIdx="0" presStyleCnt="7" custScaleX="227218" custScaleY="78636" custLinFactNeighborX="-36635" custLinFactNeighborY="-72034"/>
      <dgm:spPr/>
    </dgm:pt>
    <dgm:pt modelId="{A2F581A0-66CB-4EC0-990E-24597F117B96}" type="pres">
      <dgm:prSet presAssocID="{0A80886D-4086-4663-AE49-CCF60438189C}" presName="cycle_1" presStyleCnt="0"/>
      <dgm:spPr/>
    </dgm:pt>
    <dgm:pt modelId="{82453022-1E37-445F-AB6F-0ED8CE71B614}" type="pres">
      <dgm:prSet presAssocID="{F12C35D6-2F2F-4768-8078-18108DD1AA7F}" presName="childCenter1" presStyleLbl="node1" presStyleIdx="1" presStyleCnt="7" custScaleX="241625" custScaleY="87990" custLinFactNeighborX="48227" custLinFactNeighborY="-5124"/>
      <dgm:spPr/>
    </dgm:pt>
    <dgm:pt modelId="{389941C0-9C1C-44E2-AAB0-B6F69626678B}" type="pres">
      <dgm:prSet presAssocID="{2B9115F8-64D5-4E43-B9FB-A31A861086D5}" presName="Name144" presStyleLbl="parChTrans1D2" presStyleIdx="0" presStyleCnt="3"/>
      <dgm:spPr/>
    </dgm:pt>
    <dgm:pt modelId="{F50472B8-BF7E-499C-B0DF-B6961173F144}" type="pres">
      <dgm:prSet presAssocID="{0A80886D-4086-4663-AE49-CCF60438189C}" presName="cycle_2" presStyleCnt="0"/>
      <dgm:spPr/>
    </dgm:pt>
    <dgm:pt modelId="{0418F251-06E9-4921-8950-CBD4E0787BBA}" type="pres">
      <dgm:prSet presAssocID="{29B11A1E-D171-462E-A793-21970A976CA6}" presName="childCenter2" presStyleLbl="node1" presStyleIdx="2" presStyleCnt="7" custScaleX="227136" custScaleY="75182" custLinFactX="-82819" custLinFactNeighborX="-100000" custLinFactNeighborY="-66184"/>
      <dgm:spPr/>
    </dgm:pt>
    <dgm:pt modelId="{8BD24C62-0A92-4EB1-9EB0-1C0B070EAB67}" type="pres">
      <dgm:prSet presAssocID="{D5EBD26F-5D1E-4F28-8808-157ED566E49A}" presName="Name218" presStyleLbl="parChTrans1D3" presStyleIdx="0" presStyleCnt="3"/>
      <dgm:spPr/>
    </dgm:pt>
    <dgm:pt modelId="{E26465AE-6A81-486B-A36D-13656F43C87B}" type="pres">
      <dgm:prSet presAssocID="{4442AC6D-92D0-468D-A2CE-6CA2C9B61543}" presName="text2" presStyleLbl="node1" presStyleIdx="3" presStyleCnt="7" custScaleX="129063" custScaleY="75274" custRadScaleRad="330485" custRadScaleInc="-92999">
        <dgm:presLayoutVars>
          <dgm:bulletEnabled val="1"/>
        </dgm:presLayoutVars>
      </dgm:prSet>
      <dgm:spPr/>
    </dgm:pt>
    <dgm:pt modelId="{7D370652-4605-4CB0-9004-720E6B1A4469}" type="pres">
      <dgm:prSet presAssocID="{CEEA05DB-093E-43DB-B1BA-6FBA6C16E1A7}" presName="Name221" presStyleLbl="parChTrans1D2" presStyleIdx="1" presStyleCnt="3"/>
      <dgm:spPr/>
    </dgm:pt>
    <dgm:pt modelId="{5D3043D6-F3BB-485A-95A4-2FF43933E954}" type="pres">
      <dgm:prSet presAssocID="{0A80886D-4086-4663-AE49-CCF60438189C}" presName="cycle_3" presStyleCnt="0"/>
      <dgm:spPr/>
    </dgm:pt>
    <dgm:pt modelId="{82222AB2-652E-482F-B252-378120D98F21}" type="pres">
      <dgm:prSet presAssocID="{55417BBA-13FF-44E8-A569-E406D1279A72}" presName="childCenter3" presStyleLbl="node1" presStyleIdx="4" presStyleCnt="7" custScaleX="232710" custScaleY="104318" custLinFactNeighborX="-14744" custLinFactNeighborY="-681"/>
      <dgm:spPr/>
    </dgm:pt>
    <dgm:pt modelId="{DBE50F7F-43B4-4BB5-9E5B-A074A97B8213}" type="pres">
      <dgm:prSet presAssocID="{3D7005A9-35F1-4160-9AC5-D9EFC81780A3}" presName="Name285" presStyleLbl="parChTrans1D3" presStyleIdx="1" presStyleCnt="3"/>
      <dgm:spPr/>
    </dgm:pt>
    <dgm:pt modelId="{75924206-2DA2-4A2A-92B7-690C632D0D5B}" type="pres">
      <dgm:prSet presAssocID="{F7D7CA0A-E373-42FE-BB1F-306338A309F0}" presName="text3" presStyleLbl="node1" presStyleIdx="5" presStyleCnt="7" custScaleX="289984" custScaleY="111779" custRadScaleRad="195646" custRadScaleInc="-129768">
        <dgm:presLayoutVars>
          <dgm:bulletEnabled val="1"/>
        </dgm:presLayoutVars>
      </dgm:prSet>
      <dgm:spPr/>
    </dgm:pt>
    <dgm:pt modelId="{13B45324-1153-4689-92F1-918584603355}" type="pres">
      <dgm:prSet presAssocID="{2346F49B-B198-43C8-B773-9F819E481E11}" presName="Name285" presStyleLbl="parChTrans1D3" presStyleIdx="2" presStyleCnt="3"/>
      <dgm:spPr/>
    </dgm:pt>
    <dgm:pt modelId="{54FBF976-80F1-4FE2-93E2-6E25D700FE76}" type="pres">
      <dgm:prSet presAssocID="{3832BE2D-B2D0-4577-A401-797D3DFD6A61}" presName="text3" presStyleLbl="node1" presStyleIdx="6" presStyleCnt="7" custScaleX="297581" custScaleY="80830" custRadScaleRad="98813" custRadScaleInc="-115598">
        <dgm:presLayoutVars>
          <dgm:bulletEnabled val="1"/>
        </dgm:presLayoutVars>
      </dgm:prSet>
      <dgm:spPr/>
    </dgm:pt>
    <dgm:pt modelId="{8181535D-F7E0-4924-9BAB-8F83268B89CE}" type="pres">
      <dgm:prSet presAssocID="{7149805C-51AF-4445-A75F-308F1E965C30}" presName="Name288" presStyleLbl="parChTrans1D2" presStyleIdx="2" presStyleCnt="3"/>
      <dgm:spPr/>
    </dgm:pt>
  </dgm:ptLst>
  <dgm:cxnLst>
    <dgm:cxn modelId="{918BD406-E3A6-4841-A539-6A70F6200968}" type="presOf" srcId="{29B11A1E-D171-462E-A793-21970A976CA6}" destId="{0418F251-06E9-4921-8950-CBD4E0787BBA}" srcOrd="0" destOrd="0" presId="urn:microsoft.com/office/officeart/2008/layout/RadialCluster"/>
    <dgm:cxn modelId="{60302F18-BFE9-448D-9ED6-59B934D691CF}" type="presOf" srcId="{0A80886D-4086-4663-AE49-CCF60438189C}" destId="{B87B467F-7D8F-447D-ADD9-0A938AEA1CCD}" srcOrd="0" destOrd="0" presId="urn:microsoft.com/office/officeart/2008/layout/RadialCluster"/>
    <dgm:cxn modelId="{654F5C2E-3D62-41F7-9C9F-3A987484F1AE}" srcId="{0A80886D-4086-4663-AE49-CCF60438189C}" destId="{55417BBA-13FF-44E8-A569-E406D1279A72}" srcOrd="2" destOrd="0" parTransId="{7149805C-51AF-4445-A75F-308F1E965C30}" sibTransId="{3A16882A-79C0-439E-BD57-A73543F40B37}"/>
    <dgm:cxn modelId="{86963836-BD14-4732-929C-95644B83E2BA}" type="presOf" srcId="{55417BBA-13FF-44E8-A569-E406D1279A72}" destId="{82222AB2-652E-482F-B252-378120D98F21}" srcOrd="0" destOrd="0" presId="urn:microsoft.com/office/officeart/2008/layout/RadialCluster"/>
    <dgm:cxn modelId="{F93CC138-A280-4865-A718-FEDEB164F10E}" srcId="{0A80886D-4086-4663-AE49-CCF60438189C}" destId="{F12C35D6-2F2F-4768-8078-18108DD1AA7F}" srcOrd="0" destOrd="0" parTransId="{2B9115F8-64D5-4E43-B9FB-A31A861086D5}" sibTransId="{F1F4A574-5DD6-428A-811D-475B8C53EFF7}"/>
    <dgm:cxn modelId="{5C21473E-C7CD-44D9-9ABA-AD1CFFA6D435}" type="presOf" srcId="{CEEA05DB-093E-43DB-B1BA-6FBA6C16E1A7}" destId="{7D370652-4605-4CB0-9004-720E6B1A4469}" srcOrd="0" destOrd="0" presId="urn:microsoft.com/office/officeart/2008/layout/RadialCluster"/>
    <dgm:cxn modelId="{5908FC45-8EAE-42F5-83A4-091747172EFD}" type="presOf" srcId="{F12C35D6-2F2F-4768-8078-18108DD1AA7F}" destId="{82453022-1E37-445F-AB6F-0ED8CE71B614}" srcOrd="0" destOrd="0" presId="urn:microsoft.com/office/officeart/2008/layout/RadialCluster"/>
    <dgm:cxn modelId="{8BD81A69-86B4-4838-9BCC-A40249FB2014}" type="presOf" srcId="{D5EBD26F-5D1E-4F28-8808-157ED566E49A}" destId="{8BD24C62-0A92-4EB1-9EB0-1C0B070EAB67}" srcOrd="0" destOrd="0" presId="urn:microsoft.com/office/officeart/2008/layout/RadialCluster"/>
    <dgm:cxn modelId="{6160AF73-CB9C-4752-B62A-D25B5B823BC2}" type="presOf" srcId="{7EA1F1EC-0158-4D48-AD5C-C4DCD9353F05}" destId="{8FC176DA-06E4-4F59-88BE-821DF4B58042}" srcOrd="0" destOrd="0" presId="urn:microsoft.com/office/officeart/2008/layout/RadialCluster"/>
    <dgm:cxn modelId="{B13DD78C-4A22-471C-81E8-02F372A91DD3}" srcId="{7EA1F1EC-0158-4D48-AD5C-C4DCD9353F05}" destId="{0A80886D-4086-4663-AE49-CCF60438189C}" srcOrd="0" destOrd="0" parTransId="{010F0AB0-C26F-45A1-8F42-0BE85695E5DE}" sibTransId="{F62CC7D4-3BC3-4AAE-9CCF-75BA9DF11FD3}"/>
    <dgm:cxn modelId="{3A7AF790-6183-46BD-943D-935F666ED260}" type="presOf" srcId="{F7D7CA0A-E373-42FE-BB1F-306338A309F0}" destId="{75924206-2DA2-4A2A-92B7-690C632D0D5B}" srcOrd="0" destOrd="0" presId="urn:microsoft.com/office/officeart/2008/layout/RadialCluster"/>
    <dgm:cxn modelId="{672EBD98-747C-49EF-B6DA-E0A8E0B0036D}" srcId="{0A80886D-4086-4663-AE49-CCF60438189C}" destId="{29B11A1E-D171-462E-A793-21970A976CA6}" srcOrd="1" destOrd="0" parTransId="{CEEA05DB-093E-43DB-B1BA-6FBA6C16E1A7}" sibTransId="{41FBE04A-0508-4B99-95F1-F4F9D576A7D7}"/>
    <dgm:cxn modelId="{F8D6A2A8-2B2D-4154-AB3C-884DA0E942A5}" srcId="{29B11A1E-D171-462E-A793-21970A976CA6}" destId="{4442AC6D-92D0-468D-A2CE-6CA2C9B61543}" srcOrd="0" destOrd="0" parTransId="{D5EBD26F-5D1E-4F28-8808-157ED566E49A}" sibTransId="{6E3DF6BB-6B51-401A-A82D-3EC11A697190}"/>
    <dgm:cxn modelId="{F28B0CB3-B2E5-47BD-AC00-D1FE1E4F4ED1}" type="presOf" srcId="{7149805C-51AF-4445-A75F-308F1E965C30}" destId="{8181535D-F7E0-4924-9BAB-8F83268B89CE}" srcOrd="0" destOrd="0" presId="urn:microsoft.com/office/officeart/2008/layout/RadialCluster"/>
    <dgm:cxn modelId="{547F83B8-80F1-4EEC-B936-0D76E63CE463}" type="presOf" srcId="{3D7005A9-35F1-4160-9AC5-D9EFC81780A3}" destId="{DBE50F7F-43B4-4BB5-9E5B-A074A97B8213}" srcOrd="0" destOrd="0" presId="urn:microsoft.com/office/officeart/2008/layout/RadialCluster"/>
    <dgm:cxn modelId="{D00D53BD-2CC2-40A3-8CA6-DAD976B30AEF}" type="presOf" srcId="{2346F49B-B198-43C8-B773-9F819E481E11}" destId="{13B45324-1153-4689-92F1-918584603355}" srcOrd="0" destOrd="0" presId="urn:microsoft.com/office/officeart/2008/layout/RadialCluster"/>
    <dgm:cxn modelId="{5F33A8BE-569C-40D3-942F-7BF63948D9F4}" type="presOf" srcId="{2B9115F8-64D5-4E43-B9FB-A31A861086D5}" destId="{389941C0-9C1C-44E2-AAB0-B6F69626678B}" srcOrd="0" destOrd="0" presId="urn:microsoft.com/office/officeart/2008/layout/RadialCluster"/>
    <dgm:cxn modelId="{CE4650D3-05C3-4462-AAC8-F31981BEE8E8}" srcId="{55417BBA-13FF-44E8-A569-E406D1279A72}" destId="{F7D7CA0A-E373-42FE-BB1F-306338A309F0}" srcOrd="0" destOrd="0" parTransId="{3D7005A9-35F1-4160-9AC5-D9EFC81780A3}" sibTransId="{561A2D7B-CEB1-4A23-85E5-057ADD789112}"/>
    <dgm:cxn modelId="{FAEF8EE0-4BCE-45C7-9B4E-DEF6968B0373}" srcId="{55417BBA-13FF-44E8-A569-E406D1279A72}" destId="{3832BE2D-B2D0-4577-A401-797D3DFD6A61}" srcOrd="1" destOrd="0" parTransId="{2346F49B-B198-43C8-B773-9F819E481E11}" sibTransId="{FF549A0C-4467-47D8-85EE-67A520E3A35C}"/>
    <dgm:cxn modelId="{50F2A2E0-E751-47E7-AC00-F69E100037CD}" type="presOf" srcId="{4442AC6D-92D0-468D-A2CE-6CA2C9B61543}" destId="{E26465AE-6A81-486B-A36D-13656F43C87B}" srcOrd="0" destOrd="0" presId="urn:microsoft.com/office/officeart/2008/layout/RadialCluster"/>
    <dgm:cxn modelId="{B24CDAED-5CF8-4F38-950F-8C994C0F7C16}" type="presOf" srcId="{3832BE2D-B2D0-4577-A401-797D3DFD6A61}" destId="{54FBF976-80F1-4FE2-93E2-6E25D700FE76}" srcOrd="0" destOrd="0" presId="urn:microsoft.com/office/officeart/2008/layout/RadialCluster"/>
    <dgm:cxn modelId="{1D3C9335-61FD-4DC8-A0B8-5E9CCA58691E}" type="presParOf" srcId="{8FC176DA-06E4-4F59-88BE-821DF4B58042}" destId="{B87B467F-7D8F-447D-ADD9-0A938AEA1CCD}" srcOrd="0" destOrd="0" presId="urn:microsoft.com/office/officeart/2008/layout/RadialCluster"/>
    <dgm:cxn modelId="{5016E7CD-8FA1-4974-809C-42E4BC0ED3D9}" type="presParOf" srcId="{8FC176DA-06E4-4F59-88BE-821DF4B58042}" destId="{A2F581A0-66CB-4EC0-990E-24597F117B96}" srcOrd="1" destOrd="0" presId="urn:microsoft.com/office/officeart/2008/layout/RadialCluster"/>
    <dgm:cxn modelId="{AAACD50A-DC6F-4A27-8EDD-E9CEB1A1BA2D}" type="presParOf" srcId="{A2F581A0-66CB-4EC0-990E-24597F117B96}" destId="{82453022-1E37-445F-AB6F-0ED8CE71B614}" srcOrd="0" destOrd="0" presId="urn:microsoft.com/office/officeart/2008/layout/RadialCluster"/>
    <dgm:cxn modelId="{6A0140A3-53D1-4A22-AB99-1B602AEF1C3B}" type="presParOf" srcId="{8FC176DA-06E4-4F59-88BE-821DF4B58042}" destId="{389941C0-9C1C-44E2-AAB0-B6F69626678B}" srcOrd="2" destOrd="0" presId="urn:microsoft.com/office/officeart/2008/layout/RadialCluster"/>
    <dgm:cxn modelId="{773760BE-2B8A-4633-8547-146BBB5CCE44}" type="presParOf" srcId="{8FC176DA-06E4-4F59-88BE-821DF4B58042}" destId="{F50472B8-BF7E-499C-B0DF-B6961173F144}" srcOrd="3" destOrd="0" presId="urn:microsoft.com/office/officeart/2008/layout/RadialCluster"/>
    <dgm:cxn modelId="{C33E1807-FB13-456D-8A31-A1AC7FA6B2C4}" type="presParOf" srcId="{F50472B8-BF7E-499C-B0DF-B6961173F144}" destId="{0418F251-06E9-4921-8950-CBD4E0787BBA}" srcOrd="0" destOrd="0" presId="urn:microsoft.com/office/officeart/2008/layout/RadialCluster"/>
    <dgm:cxn modelId="{41740D07-8E30-4105-9B77-00A68C7B6C93}" type="presParOf" srcId="{F50472B8-BF7E-499C-B0DF-B6961173F144}" destId="{8BD24C62-0A92-4EB1-9EB0-1C0B070EAB67}" srcOrd="1" destOrd="0" presId="urn:microsoft.com/office/officeart/2008/layout/RadialCluster"/>
    <dgm:cxn modelId="{4E0C4C79-70A6-464B-B41A-F4CE8995F147}" type="presParOf" srcId="{F50472B8-BF7E-499C-B0DF-B6961173F144}" destId="{E26465AE-6A81-486B-A36D-13656F43C87B}" srcOrd="2" destOrd="0" presId="urn:microsoft.com/office/officeart/2008/layout/RadialCluster"/>
    <dgm:cxn modelId="{63E5BFE8-E8F4-4C22-A959-6E0EFC883FD5}" type="presParOf" srcId="{8FC176DA-06E4-4F59-88BE-821DF4B58042}" destId="{7D370652-4605-4CB0-9004-720E6B1A4469}" srcOrd="4" destOrd="0" presId="urn:microsoft.com/office/officeart/2008/layout/RadialCluster"/>
    <dgm:cxn modelId="{B341358E-BA51-40DC-99CF-7116382A8A35}" type="presParOf" srcId="{8FC176DA-06E4-4F59-88BE-821DF4B58042}" destId="{5D3043D6-F3BB-485A-95A4-2FF43933E954}" srcOrd="5" destOrd="0" presId="urn:microsoft.com/office/officeart/2008/layout/RadialCluster"/>
    <dgm:cxn modelId="{856E1255-63EA-4D71-8121-1FEC2FBD4825}" type="presParOf" srcId="{5D3043D6-F3BB-485A-95A4-2FF43933E954}" destId="{82222AB2-652E-482F-B252-378120D98F21}" srcOrd="0" destOrd="0" presId="urn:microsoft.com/office/officeart/2008/layout/RadialCluster"/>
    <dgm:cxn modelId="{BCE9BC57-51AE-451D-BC0E-8E2BCF606603}" type="presParOf" srcId="{5D3043D6-F3BB-485A-95A4-2FF43933E954}" destId="{DBE50F7F-43B4-4BB5-9E5B-A074A97B8213}" srcOrd="1" destOrd="0" presId="urn:microsoft.com/office/officeart/2008/layout/RadialCluster"/>
    <dgm:cxn modelId="{06E1F466-3073-4E84-8FB9-F33C03515F5D}" type="presParOf" srcId="{5D3043D6-F3BB-485A-95A4-2FF43933E954}" destId="{75924206-2DA2-4A2A-92B7-690C632D0D5B}" srcOrd="2" destOrd="0" presId="urn:microsoft.com/office/officeart/2008/layout/RadialCluster"/>
    <dgm:cxn modelId="{7DA6647B-C8AD-439B-9445-A12C3CC1CB6A}" type="presParOf" srcId="{5D3043D6-F3BB-485A-95A4-2FF43933E954}" destId="{13B45324-1153-4689-92F1-918584603355}" srcOrd="3" destOrd="0" presId="urn:microsoft.com/office/officeart/2008/layout/RadialCluster"/>
    <dgm:cxn modelId="{55258EFA-3D5B-44A2-AC51-338FD4D86B55}" type="presParOf" srcId="{5D3043D6-F3BB-485A-95A4-2FF43933E954}" destId="{54FBF976-80F1-4FE2-93E2-6E25D700FE76}" srcOrd="4" destOrd="0" presId="urn:microsoft.com/office/officeart/2008/layout/RadialCluster"/>
    <dgm:cxn modelId="{F92C3CD0-3AB0-4D71-AD7C-51ED9802802F}" type="presParOf" srcId="{8FC176DA-06E4-4F59-88BE-821DF4B58042}" destId="{8181535D-F7E0-4924-9BAB-8F83268B89CE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1535D-F7E0-4924-9BAB-8F83268B89CE}">
      <dsp:nvSpPr>
        <dsp:cNvPr id="0" name=""/>
        <dsp:cNvSpPr/>
      </dsp:nvSpPr>
      <dsp:spPr>
        <a:xfrm rot="5946317">
          <a:off x="5089225" y="3243889"/>
          <a:ext cx="7991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914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70652-4605-4CB0-9004-720E6B1A4469}">
      <dsp:nvSpPr>
        <dsp:cNvPr id="0" name=""/>
        <dsp:cNvSpPr/>
      </dsp:nvSpPr>
      <dsp:spPr>
        <a:xfrm rot="11058776">
          <a:off x="2705728" y="2186687"/>
          <a:ext cx="14888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889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941C0-9C1C-44E2-AAB0-B6F69626678B}">
      <dsp:nvSpPr>
        <dsp:cNvPr id="0" name=""/>
        <dsp:cNvSpPr/>
      </dsp:nvSpPr>
      <dsp:spPr>
        <a:xfrm rot="19410068">
          <a:off x="6214679" y="1578956"/>
          <a:ext cx="9217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2177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B467F-7D8F-447D-ADD9-0A938AEA1CCD}">
      <dsp:nvSpPr>
        <dsp:cNvPr id="0" name=""/>
        <dsp:cNvSpPr/>
      </dsp:nvSpPr>
      <dsp:spPr>
        <a:xfrm>
          <a:off x="4192520" y="1853094"/>
          <a:ext cx="2878682" cy="99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kern="1200" dirty="0"/>
            <a:t>ACTAS</a:t>
          </a:r>
        </a:p>
      </dsp:txBody>
      <dsp:txXfrm>
        <a:off x="4241153" y="1901727"/>
        <a:ext cx="2781416" cy="898993"/>
      </dsp:txXfrm>
    </dsp:sp>
    <dsp:sp modelId="{82453022-1E37-445F-AB6F-0ED8CE71B614}">
      <dsp:nvSpPr>
        <dsp:cNvPr id="0" name=""/>
        <dsp:cNvSpPr/>
      </dsp:nvSpPr>
      <dsp:spPr>
        <a:xfrm>
          <a:off x="6525257" y="557924"/>
          <a:ext cx="2051010" cy="7468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Cumplimiento</a:t>
          </a:r>
        </a:p>
      </dsp:txBody>
      <dsp:txXfrm>
        <a:off x="6561717" y="594384"/>
        <a:ext cx="1978090" cy="673974"/>
      </dsp:txXfrm>
    </dsp:sp>
    <dsp:sp modelId="{0418F251-06E9-4921-8950-CBD4E0787BBA}">
      <dsp:nvSpPr>
        <dsp:cNvPr id="0" name=""/>
        <dsp:cNvSpPr/>
      </dsp:nvSpPr>
      <dsp:spPr>
        <a:xfrm>
          <a:off x="779815" y="1738910"/>
          <a:ext cx="1928021" cy="6381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MIEMBROS </a:t>
          </a:r>
        </a:p>
      </dsp:txBody>
      <dsp:txXfrm>
        <a:off x="810968" y="1770063"/>
        <a:ext cx="1865715" cy="575868"/>
      </dsp:txXfrm>
    </dsp:sp>
    <dsp:sp modelId="{8BD24C62-0A92-4EB1-9EB0-1C0B070EAB67}">
      <dsp:nvSpPr>
        <dsp:cNvPr id="0" name=""/>
        <dsp:cNvSpPr/>
      </dsp:nvSpPr>
      <dsp:spPr>
        <a:xfrm rot="19395820">
          <a:off x="2048657" y="1369400"/>
          <a:ext cx="12355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554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465AE-6A81-486B-A36D-13656F43C87B}">
      <dsp:nvSpPr>
        <dsp:cNvPr id="0" name=""/>
        <dsp:cNvSpPr/>
      </dsp:nvSpPr>
      <dsp:spPr>
        <a:xfrm>
          <a:off x="3041786" y="360934"/>
          <a:ext cx="1095538" cy="6389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CARGOS</a:t>
          </a:r>
        </a:p>
      </dsp:txBody>
      <dsp:txXfrm>
        <a:off x="3072977" y="392125"/>
        <a:ext cx="1033156" cy="576573"/>
      </dsp:txXfrm>
    </dsp:sp>
    <dsp:sp modelId="{82222AB2-652E-482F-B252-378120D98F21}">
      <dsp:nvSpPr>
        <dsp:cNvPr id="0" name=""/>
        <dsp:cNvSpPr/>
      </dsp:nvSpPr>
      <dsp:spPr>
        <a:xfrm>
          <a:off x="4366937" y="3638425"/>
          <a:ext cx="1975335" cy="8854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ACUERDOS</a:t>
          </a:r>
          <a:endParaRPr lang="es-ES" sz="1800" kern="1200" dirty="0"/>
        </a:p>
      </dsp:txBody>
      <dsp:txXfrm>
        <a:off x="4410163" y="3681651"/>
        <a:ext cx="1888883" cy="799041"/>
      </dsp:txXfrm>
    </dsp:sp>
    <dsp:sp modelId="{DBE50F7F-43B4-4BB5-9E5B-A074A97B8213}">
      <dsp:nvSpPr>
        <dsp:cNvPr id="0" name=""/>
        <dsp:cNvSpPr/>
      </dsp:nvSpPr>
      <dsp:spPr>
        <a:xfrm rot="21005309">
          <a:off x="6333827" y="3811186"/>
          <a:ext cx="113177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77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24206-2DA2-4A2A-92B7-690C632D0D5B}">
      <dsp:nvSpPr>
        <dsp:cNvPr id="0" name=""/>
        <dsp:cNvSpPr/>
      </dsp:nvSpPr>
      <dsp:spPr>
        <a:xfrm>
          <a:off x="7457160" y="3024313"/>
          <a:ext cx="2461500" cy="9488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AGENDAS</a:t>
          </a:r>
        </a:p>
      </dsp:txBody>
      <dsp:txXfrm>
        <a:off x="7503478" y="3070631"/>
        <a:ext cx="2368864" cy="856189"/>
      </dsp:txXfrm>
    </dsp:sp>
    <dsp:sp modelId="{13B45324-1153-4689-92F1-918584603355}">
      <dsp:nvSpPr>
        <dsp:cNvPr id="0" name=""/>
        <dsp:cNvSpPr/>
      </dsp:nvSpPr>
      <dsp:spPr>
        <a:xfrm rot="4468336">
          <a:off x="5202157" y="4886352"/>
          <a:ext cx="7523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232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BF976-80F1-4FE2-93E2-6E25D700FE76}">
      <dsp:nvSpPr>
        <dsp:cNvPr id="0" name=""/>
        <dsp:cNvSpPr/>
      </dsp:nvSpPr>
      <dsp:spPr>
        <a:xfrm>
          <a:off x="4511346" y="5248787"/>
          <a:ext cx="2525986" cy="6861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Resoluciones</a:t>
          </a:r>
        </a:p>
      </dsp:txBody>
      <dsp:txXfrm>
        <a:off x="4544839" y="5282280"/>
        <a:ext cx="2459000" cy="619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30/01/2023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30/01/2023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30/01/2023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30/01/2023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5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30/01/2023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89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30/01/2023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29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30/01/2023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20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8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30/01/2023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807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30/01/2023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89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30/01/2023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37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30/01/2023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587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.png"/><Relationship Id="rId3" Type="http://schemas.openxmlformats.org/officeDocument/2006/relationships/image" Target="../media/image1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94_B61A3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Ejemplo%20de%20acta.docx" TargetMode="External"/><Relationship Id="rId7" Type="http://schemas.openxmlformats.org/officeDocument/2006/relationships/image" Target="../media/image30.svg"/><Relationship Id="rId2" Type="http://schemas.microsoft.com/office/2018/10/relationships/comments" Target="../comments/modernComment_187_C1957A3D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95_9ABF80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Ejemplo%20de%20acta.docx" TargetMode="External"/><Relationship Id="rId7" Type="http://schemas.openxmlformats.org/officeDocument/2006/relationships/diagramLayout" Target="../diagrams/layout1.xml"/><Relationship Id="rId2" Type="http://schemas.microsoft.com/office/2018/10/relationships/comments" Target="../comments/modernComment_19A_494E890E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2.jpeg"/><Relationship Id="rId9" Type="http://schemas.openxmlformats.org/officeDocument/2006/relationships/diagramColors" Target="../diagrams/colors1.xml"/></Relationships>
</file>

<file path=ppt/slides/_rels/slide2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9B_2901E5FE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Ejemplo%20de%20acta.docx" TargetMode="External"/><Relationship Id="rId2" Type="http://schemas.microsoft.com/office/2018/10/relationships/comments" Target="../comments/modernComment_19D_7882726E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3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63" y="196900"/>
            <a:ext cx="3565524" cy="780960"/>
          </a:xfrm>
        </p:spPr>
        <p:txBody>
          <a:bodyPr rtlCol="0"/>
          <a:lstStyle/>
          <a:p>
            <a:pPr rtl="0"/>
            <a:r>
              <a:rPr lang="es-ES" dirty="0"/>
              <a:t>DGDT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800" y="886420"/>
            <a:ext cx="5742065" cy="5529352"/>
          </a:xfrm>
        </p:spPr>
        <p:txBody>
          <a:bodyPr rtlCol="0"/>
          <a:lstStyle/>
          <a:p>
            <a:pPr rtl="0"/>
            <a:r>
              <a:rPr lang="es-ES" b="1" dirty="0"/>
              <a:t>Levantamiento de los requerimientos</a:t>
            </a:r>
          </a:p>
          <a:p>
            <a:pPr rtl="0"/>
            <a:r>
              <a:rPr lang="es-ES" b="1" dirty="0"/>
              <a:t>Análisis de la Documentación </a:t>
            </a:r>
          </a:p>
          <a:p>
            <a:pPr rtl="0"/>
            <a:r>
              <a:rPr lang="es-ES" b="1" dirty="0"/>
              <a:t>Presentación de los procesos </a:t>
            </a:r>
          </a:p>
          <a:p>
            <a:pPr rtl="0"/>
            <a:r>
              <a:rPr lang="es-ES" b="1" dirty="0"/>
              <a:t>Diseño de Arquitectura Sistémica API</a:t>
            </a:r>
          </a:p>
          <a:p>
            <a:pPr rtl="0"/>
            <a:r>
              <a:rPr lang="es-ES" b="1" dirty="0"/>
              <a:t>Diseño y Desarrollo de Prototipo SPA</a:t>
            </a:r>
          </a:p>
          <a:p>
            <a:pPr rtl="0"/>
            <a:r>
              <a:rPr lang="es-ES" b="1" dirty="0"/>
              <a:t>Desarrollo y Programación de la Aplicación </a:t>
            </a:r>
          </a:p>
          <a:p>
            <a:r>
              <a:rPr lang="es-ES" b="1" dirty="0"/>
              <a:t>Implementación y  Pruebas  de la Aplicación </a:t>
            </a:r>
          </a:p>
          <a:p>
            <a:pPr rtl="0"/>
            <a:r>
              <a:rPr lang="es-ES" b="1" dirty="0"/>
              <a:t>Publicación y Producción de la Aplicación </a:t>
            </a:r>
          </a:p>
          <a:p>
            <a:pPr rtl="0"/>
            <a:r>
              <a:rPr lang="es-ES" b="1" dirty="0"/>
              <a:t>Continuidad y Mantenimiento  de la  Aplicación</a:t>
            </a:r>
          </a:p>
          <a:p>
            <a:pPr rtl="0"/>
            <a:r>
              <a:rPr lang="es-ES" b="1" dirty="0"/>
              <a:t>Versionado y Respaldos de la Aplicación </a:t>
            </a:r>
          </a:p>
          <a:p>
            <a:pPr rtl="0"/>
            <a:endParaRPr lang="es-ES" b="1" dirty="0"/>
          </a:p>
          <a:p>
            <a:pPr rtl="0"/>
            <a:endParaRPr lang="es-ES" b="1" dirty="0"/>
          </a:p>
          <a:p>
            <a:pPr rtl="0"/>
            <a:endParaRPr lang="es-ES" dirty="0"/>
          </a:p>
        </p:txBody>
      </p:sp>
      <p:pic>
        <p:nvPicPr>
          <p:cNvPr id="8" name="Marcador de posición de imagen 7" descr="Datos digitales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5442" y="1718678"/>
            <a:ext cx="2393570" cy="2393570"/>
          </a:xfrm>
        </p:spPr>
      </p:pic>
      <p:pic>
        <p:nvPicPr>
          <p:cNvPr id="10" name="Marcador de posición de imagen 9" descr="Puntos de dato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721" y="4503317"/>
            <a:ext cx="1533215" cy="1533215"/>
          </a:xfrm>
        </p:spPr>
      </p:pic>
      <p:pic>
        <p:nvPicPr>
          <p:cNvPr id="12" name="Marcador de posición de imagen 11" descr="Fondo de dato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8214" y="3740967"/>
            <a:ext cx="2393571" cy="2393571"/>
          </a:xfrm>
        </p:spPr>
      </p:pic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</a:t>
            </a:fld>
            <a:endParaRPr lang="es-E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0D331104-5258-93FA-B92B-A3784FDE1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863" y="236298"/>
            <a:ext cx="1521777" cy="152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ransition spd="slow">
    <p:strips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2909" y="1026514"/>
            <a:ext cx="3038502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3204" y="1628256"/>
            <a:ext cx="2879530" cy="3984202"/>
          </a:xfrm>
        </p:spPr>
        <p:txBody>
          <a:bodyPr/>
          <a:lstStyle/>
          <a:p>
            <a:pPr algn="just"/>
            <a:r>
              <a:rPr lang="es-ES" dirty="0"/>
              <a:t>	Cierre de Sesión y Acta General </a:t>
            </a:r>
          </a:p>
          <a:p>
            <a:pPr algn="just"/>
            <a:r>
              <a:rPr lang="es-ES" dirty="0"/>
              <a:t>	 Se finalizan los códigos y se guarda todo en sistema dejando un registro histórico para los nuevos seguimientos al cumplimiento de los acuerdos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10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962" y="195192"/>
            <a:ext cx="839525" cy="839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0FCBF9B-5313-3E30-E8D8-DA70AF674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5" y="0"/>
            <a:ext cx="8395454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C694708-C71F-28A4-F168-8D48319AD31B}"/>
              </a:ext>
            </a:extLst>
          </p:cNvPr>
          <p:cNvGrpSpPr/>
          <p:nvPr/>
        </p:nvGrpSpPr>
        <p:grpSpPr>
          <a:xfrm>
            <a:off x="0" y="0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73E6136E-5DA7-82E5-8243-8D6568FD4817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EA223DA2-C3AD-A395-2281-819A309C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DEDF3EE7-3D72-F557-A19D-E69475BD891D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3B54D7FE-9C82-3A1A-D26D-7C42F59C9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6A1F68DF-3F01-0744-A624-F3C13B8DCD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38B17B4A-CC15-5107-DD3F-AD11297D1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71BDE648-DD98-C97E-88B3-90E6F10B7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635F42C9-A181-C378-309D-360BDE190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866451F3-5C9A-1CD5-2C8C-B09D9596CC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9D68481F-CE2E-31D0-F9AD-B654436F3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A84A4CF0-F7CD-5EA7-6FEB-7377886A9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-21605"/>
            <a:ext cx="4660504" cy="105632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2071B9E-26DE-6AC5-1284-01CEC7229C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455" y="5845143"/>
            <a:ext cx="4660504" cy="100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9463"/>
      </p:ext>
    </p:extLst>
  </p:cSld>
  <p:clrMapOvr>
    <a:masterClrMapping/>
  </p:clrMapOvr>
  <p:transition spd="slow"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3761" y="1061836"/>
            <a:ext cx="3091645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>
          <a:xfrm>
            <a:off x="-1" y="-1"/>
            <a:ext cx="8482263" cy="6858001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7609" y="1748752"/>
            <a:ext cx="2869495" cy="5044673"/>
          </a:xfrm>
        </p:spPr>
        <p:txBody>
          <a:bodyPr/>
          <a:lstStyle/>
          <a:p>
            <a:r>
              <a:rPr lang="es-ES" dirty="0"/>
              <a:t>	  Se registran la fecha de cumplimiento de cada acuerdo y la fecha-hora de grabación de los mismos.</a:t>
            </a:r>
          </a:p>
          <a:p>
            <a:r>
              <a:rPr lang="es-ES" dirty="0"/>
              <a:t>	  Controlar el Registro de las RESOLUCIONES por cada acuerdo que se establece por cada acata   </a:t>
            </a:r>
          </a:p>
          <a:p>
            <a:r>
              <a:rPr lang="es-ES" dirty="0"/>
              <a:t>		Controlar el acceso a las estadísticas de los acuerdos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11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474" y="64574"/>
            <a:ext cx="936502" cy="936502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06C33F33-334D-B32A-E8A2-2542C2846AEE}"/>
              </a:ext>
            </a:extLst>
          </p:cNvPr>
          <p:cNvGrpSpPr/>
          <p:nvPr/>
        </p:nvGrpSpPr>
        <p:grpSpPr>
          <a:xfrm>
            <a:off x="-22109" y="-2"/>
            <a:ext cx="657459" cy="6858001"/>
            <a:chOff x="1303619" y="-273844"/>
            <a:chExt cx="756535" cy="6880095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479E68C0-B5AE-025E-EFD0-54968B657E93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79664225-3910-7BD6-3082-B478FE095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A5E5AE23-FA63-806C-F485-3AA670BB91D8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7" name="Imagen 6">
                  <a:extLst>
                    <a:ext uri="{FF2B5EF4-FFF2-40B4-BE49-F238E27FC236}">
                      <a16:creationId xmlns:a16="http://schemas.microsoft.com/office/drawing/2014/main" id="{878F3721-DF8E-A892-E8ED-5607FA4C6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9" name="Imagen 8">
                  <a:extLst>
                    <a:ext uri="{FF2B5EF4-FFF2-40B4-BE49-F238E27FC236}">
                      <a16:creationId xmlns:a16="http://schemas.microsoft.com/office/drawing/2014/main" id="{C47E66CC-EE1E-9D47-C06F-9D93DC7EF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08F638D9-3B50-DEA2-C183-D68C17C66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4" name="Imagen 13">
                  <a:extLst>
                    <a:ext uri="{FF2B5EF4-FFF2-40B4-BE49-F238E27FC236}">
                      <a16:creationId xmlns:a16="http://schemas.microsoft.com/office/drawing/2014/main" id="{3B68F8C5-268F-1F8C-8E66-C94F652A69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5" name="Imagen 14">
                  <a:extLst>
                    <a:ext uri="{FF2B5EF4-FFF2-40B4-BE49-F238E27FC236}">
                      <a16:creationId xmlns:a16="http://schemas.microsoft.com/office/drawing/2014/main" id="{FC75131E-198A-0C14-562B-945815C09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16" name="Imagen 15">
                  <a:extLst>
                    <a:ext uri="{FF2B5EF4-FFF2-40B4-BE49-F238E27FC236}">
                      <a16:creationId xmlns:a16="http://schemas.microsoft.com/office/drawing/2014/main" id="{159652FC-CDA0-CD08-EBC0-B6D0B0B8B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966F547-0132-4950-211C-7AC545EB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42E96205-AC7C-5642-86CC-6C947F324A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346" y="-3"/>
            <a:ext cx="8376308" cy="685800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24969E9-EF15-668E-2F21-CE236986AB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5835317"/>
            <a:ext cx="4263462" cy="10226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532AFAB-35ED-70F1-F2E5-98CC5AFCA2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452" y="-21605"/>
            <a:ext cx="4347686" cy="10226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519619-450B-0E71-61FA-DAC8C8F90BE6}"/>
              </a:ext>
            </a:extLst>
          </p:cNvPr>
          <p:cNvSpPr txBox="1"/>
          <p:nvPr/>
        </p:nvSpPr>
        <p:spPr>
          <a:xfrm>
            <a:off x="1063872" y="1721835"/>
            <a:ext cx="3759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Arial Rounded MT Bold" panose="020F0704030504030204" pitchFamily="34" charset="0"/>
              </a:rPr>
              <a:t>RESOLUCIONES EMITIDAS,</a:t>
            </a:r>
          </a:p>
        </p:txBody>
      </p:sp>
    </p:spTree>
    <p:extLst>
      <p:ext uri="{BB962C8B-B14F-4D97-AF65-F5344CB8AC3E}">
        <p14:creationId xmlns:p14="http://schemas.microsoft.com/office/powerpoint/2010/main" val="1205559715"/>
      </p:ext>
    </p:extLst>
  </p:cSld>
  <p:clrMapOvr>
    <a:masterClrMapping/>
  </p:clrMapOvr>
  <p:transition spd="slow">
    <p:strips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32" y="306268"/>
            <a:ext cx="3985396" cy="1517478"/>
          </a:xfrm>
        </p:spPr>
        <p:txBody>
          <a:bodyPr rtlCol="0"/>
          <a:lstStyle/>
          <a:p>
            <a:pPr rtl="0"/>
            <a:br>
              <a:rPr lang="es-ES" sz="1800" b="1" dirty="0"/>
            </a:br>
            <a:br>
              <a:rPr lang="es-ES" sz="1800" b="1" dirty="0"/>
            </a:br>
            <a:br>
              <a:rPr lang="es-ES" sz="1800" b="1" dirty="0"/>
            </a:br>
            <a:r>
              <a:rPr lang="es-ES" sz="2400" b="1" dirty="0"/>
              <a:t>Diseño de Arquitectura Sistémica API</a:t>
            </a:r>
            <a:br>
              <a:rPr lang="es-ES" sz="2400" b="1" dirty="0"/>
            </a:br>
            <a:br>
              <a:rPr lang="es-ES" sz="2400" b="1" dirty="0"/>
            </a:br>
            <a:r>
              <a:rPr lang="es-ES" sz="2400" b="1" dirty="0"/>
              <a:t>Diseño y Desarrollo de Prototipo SPA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12</a:t>
            </a:fld>
            <a:endParaRPr lang="es-ES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310" y="252308"/>
            <a:ext cx="1573767" cy="1573767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B9F8847E-CBCC-39A2-933C-17F5B925E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80" y="3467140"/>
            <a:ext cx="3400697" cy="3193960"/>
          </a:xfrm>
          <a:prstGeom prst="rect">
            <a:avLst/>
          </a:prstGeom>
        </p:spPr>
      </p:pic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A11A04D6-787A-44B0-ACB2-C412FA27FDB8}"/>
              </a:ext>
            </a:extLst>
          </p:cNvPr>
          <p:cNvSpPr txBox="1">
            <a:spLocks/>
          </p:cNvSpPr>
          <p:nvPr/>
        </p:nvSpPr>
        <p:spPr>
          <a:xfrm>
            <a:off x="491225" y="2047740"/>
            <a:ext cx="4436155" cy="4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b="1" dirty="0"/>
              <a:t>SPA( Single Page Application) : Presentación de un prototipo de ambiente sistémico para la aplicación denominada SIGA (Sistema de Gestión de Agendas) </a:t>
            </a:r>
          </a:p>
          <a:p>
            <a:pPr algn="just"/>
            <a:r>
              <a:rPr lang="es-ES" sz="1600" b="1" dirty="0"/>
              <a:t>Primeros lineamientos de los procesos sobre las pantallas </a:t>
            </a:r>
          </a:p>
          <a:p>
            <a:pPr algn="just"/>
            <a:r>
              <a:rPr lang="es-ES" sz="1600" b="1" dirty="0"/>
              <a:t>Diagrama de Bases de Entidad Relación para conceptualizar las operaciones.</a:t>
            </a:r>
          </a:p>
          <a:p>
            <a:pPr algn="just"/>
            <a:r>
              <a:rPr lang="es-ES" sz="1600" b="1" dirty="0"/>
              <a:t>Diagrama Relacional de Bases de Datos en SQL Server </a:t>
            </a:r>
          </a:p>
        </p:txBody>
      </p:sp>
      <p:pic>
        <p:nvPicPr>
          <p:cNvPr id="10" name="Imagen 9" descr="Imagen que contiene texto, firmar, dibujo, parada&#10;&#10;Descripción generada automáticamente">
            <a:extLst>
              <a:ext uri="{FF2B5EF4-FFF2-40B4-BE49-F238E27FC236}">
                <a16:creationId xmlns:a16="http://schemas.microsoft.com/office/drawing/2014/main" id="{1090C3C4-D471-70F2-1D90-50AE42582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215" y="923291"/>
            <a:ext cx="3006814" cy="31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8146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9" descr="Puntos de datos ">
            <a:hlinkClick r:id="rId3" action="ppaction://hlinkfile"/>
            <a:extLst>
              <a:ext uri="{FF2B5EF4-FFF2-40B4-BE49-F238E27FC236}">
                <a16:creationId xmlns:a16="http://schemas.microsoft.com/office/drawing/2014/main" id="{A7F50CEB-0C7D-6268-224A-95B6EE600F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945" y="4989511"/>
            <a:ext cx="1513522" cy="1615309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13</a:t>
            </a:fld>
            <a:endParaRPr lang="es-ES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936" y="68408"/>
            <a:ext cx="914401" cy="914401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83DDDA66-522A-9E3B-B79D-7595F224933C}"/>
              </a:ext>
            </a:extLst>
          </p:cNvPr>
          <p:cNvSpPr/>
          <p:nvPr/>
        </p:nvSpPr>
        <p:spPr>
          <a:xfrm>
            <a:off x="384055" y="85131"/>
            <a:ext cx="2264898" cy="594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6DC1B07-9F67-CCB4-8580-32B46875FFE1}"/>
              </a:ext>
            </a:extLst>
          </p:cNvPr>
          <p:cNvSpPr/>
          <p:nvPr/>
        </p:nvSpPr>
        <p:spPr>
          <a:xfrm>
            <a:off x="1122735" y="1021656"/>
            <a:ext cx="3158321" cy="59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Establecer a los integrantes e invitados especiales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F5BED5E-C503-F0CA-A8C6-C3C110965A5C}"/>
              </a:ext>
            </a:extLst>
          </p:cNvPr>
          <p:cNvSpPr/>
          <p:nvPr/>
        </p:nvSpPr>
        <p:spPr>
          <a:xfrm>
            <a:off x="1674056" y="1879785"/>
            <a:ext cx="3158319" cy="684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Establecer los puntos de agenda a tratar en la sesión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2F9A712-DBB3-87F6-5602-A0EF399FDC27}"/>
              </a:ext>
            </a:extLst>
          </p:cNvPr>
          <p:cNvSpPr/>
          <p:nvPr/>
        </p:nvSpPr>
        <p:spPr>
          <a:xfrm>
            <a:off x="2709535" y="2828776"/>
            <a:ext cx="2368902" cy="448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Establecer Sesiones </a:t>
            </a:r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34BE0994-C65A-1073-81D1-72207193CEB5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2648953" y="382163"/>
            <a:ext cx="325021" cy="6724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D2E522FC-78CF-5C0E-F1DD-C5424D182A45}"/>
              </a:ext>
            </a:extLst>
          </p:cNvPr>
          <p:cNvCxnSpPr>
            <a:cxnSpLocks/>
            <a:stCxn id="14" idx="1"/>
            <a:endCxn id="17" idx="1"/>
          </p:cNvCxnSpPr>
          <p:nvPr/>
        </p:nvCxnSpPr>
        <p:spPr>
          <a:xfrm rot="10800000" flipH="1" flipV="1">
            <a:off x="1122734" y="1318688"/>
            <a:ext cx="551321" cy="903560"/>
          </a:xfrm>
          <a:prstGeom prst="bentConnector3">
            <a:avLst>
              <a:gd name="adj1" fmla="val -4146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897E99AD-6853-BD8D-3A37-4420D0140662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rot="10800000" flipH="1" flipV="1">
            <a:off x="1674055" y="2222248"/>
            <a:ext cx="1035479" cy="831026"/>
          </a:xfrm>
          <a:prstGeom prst="bentConnector3">
            <a:avLst>
              <a:gd name="adj1" fmla="val -2207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Diagrama de flujo: decisión 45">
            <a:extLst>
              <a:ext uri="{FF2B5EF4-FFF2-40B4-BE49-F238E27FC236}">
                <a16:creationId xmlns:a16="http://schemas.microsoft.com/office/drawing/2014/main" id="{D2E3C487-348A-E4E5-6A0C-BD6C300143C9}"/>
              </a:ext>
            </a:extLst>
          </p:cNvPr>
          <p:cNvSpPr/>
          <p:nvPr/>
        </p:nvSpPr>
        <p:spPr>
          <a:xfrm>
            <a:off x="1674054" y="3804726"/>
            <a:ext cx="3158323" cy="123150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Condiciones iniciales para Actas</a:t>
            </a:r>
          </a:p>
        </p:txBody>
      </p: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84E1C171-08C9-5472-84FD-310D4AA33CB6}"/>
              </a:ext>
            </a:extLst>
          </p:cNvPr>
          <p:cNvCxnSpPr>
            <a:cxnSpLocks/>
            <a:stCxn id="14" idx="0"/>
            <a:endCxn id="46" idx="1"/>
          </p:cNvCxnSpPr>
          <p:nvPr/>
        </p:nvCxnSpPr>
        <p:spPr>
          <a:xfrm rot="16200000" flipH="1" flipV="1">
            <a:off x="488563" y="2207147"/>
            <a:ext cx="3398824" cy="1027842"/>
          </a:xfrm>
          <a:prstGeom prst="bentConnector4">
            <a:avLst>
              <a:gd name="adj1" fmla="val -6726"/>
              <a:gd name="adj2" fmla="val 19914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5460D1F9-B63E-9224-BB90-886779A18512}"/>
              </a:ext>
            </a:extLst>
          </p:cNvPr>
          <p:cNvCxnSpPr>
            <a:cxnSpLocks/>
            <a:stCxn id="19" idx="2"/>
            <a:endCxn id="46" idx="0"/>
          </p:cNvCxnSpPr>
          <p:nvPr/>
        </p:nvCxnSpPr>
        <p:spPr>
          <a:xfrm rot="5400000">
            <a:off x="3310124" y="3220863"/>
            <a:ext cx="526955" cy="640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78" name="Rectángulo 3077">
            <a:extLst>
              <a:ext uri="{FF2B5EF4-FFF2-40B4-BE49-F238E27FC236}">
                <a16:creationId xmlns:a16="http://schemas.microsoft.com/office/drawing/2014/main" id="{577A9599-19CD-ED59-BBA0-A7882D429A84}"/>
              </a:ext>
            </a:extLst>
          </p:cNvPr>
          <p:cNvSpPr/>
          <p:nvPr/>
        </p:nvSpPr>
        <p:spPr>
          <a:xfrm>
            <a:off x="958220" y="4104865"/>
            <a:ext cx="588919" cy="29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NO</a:t>
            </a:r>
          </a:p>
        </p:txBody>
      </p:sp>
      <p:cxnSp>
        <p:nvCxnSpPr>
          <p:cNvPr id="3079" name="Conector: angular 3078">
            <a:extLst>
              <a:ext uri="{FF2B5EF4-FFF2-40B4-BE49-F238E27FC236}">
                <a16:creationId xmlns:a16="http://schemas.microsoft.com/office/drawing/2014/main" id="{20DBB1DA-BC55-F97F-13D4-8704928535FC}"/>
              </a:ext>
            </a:extLst>
          </p:cNvPr>
          <p:cNvCxnSpPr>
            <a:cxnSpLocks/>
            <a:stCxn id="3087" idx="1"/>
            <a:endCxn id="3096" idx="1"/>
          </p:cNvCxnSpPr>
          <p:nvPr/>
        </p:nvCxnSpPr>
        <p:spPr>
          <a:xfrm rot="10800000" flipH="1" flipV="1">
            <a:off x="5655212" y="493893"/>
            <a:ext cx="440788" cy="842689"/>
          </a:xfrm>
          <a:prstGeom prst="bentConnector3">
            <a:avLst>
              <a:gd name="adj1" fmla="val -51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80" name="Rectángulo 3079">
            <a:extLst>
              <a:ext uri="{FF2B5EF4-FFF2-40B4-BE49-F238E27FC236}">
                <a16:creationId xmlns:a16="http://schemas.microsoft.com/office/drawing/2014/main" id="{316A6895-A913-FBC9-C8F1-FFD260EC70C4}"/>
              </a:ext>
            </a:extLst>
          </p:cNvPr>
          <p:cNvSpPr/>
          <p:nvPr/>
        </p:nvSpPr>
        <p:spPr>
          <a:xfrm>
            <a:off x="4832375" y="4104865"/>
            <a:ext cx="588919" cy="29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SI</a:t>
            </a:r>
          </a:p>
        </p:txBody>
      </p:sp>
      <p:cxnSp>
        <p:nvCxnSpPr>
          <p:cNvPr id="3082" name="Conector: angular 3081">
            <a:extLst>
              <a:ext uri="{FF2B5EF4-FFF2-40B4-BE49-F238E27FC236}">
                <a16:creationId xmlns:a16="http://schemas.microsoft.com/office/drawing/2014/main" id="{E6390CCC-A020-3702-F10B-885BA574E182}"/>
              </a:ext>
            </a:extLst>
          </p:cNvPr>
          <p:cNvCxnSpPr>
            <a:cxnSpLocks/>
            <a:stCxn id="46" idx="3"/>
            <a:endCxn id="3087" idx="1"/>
          </p:cNvCxnSpPr>
          <p:nvPr/>
        </p:nvCxnSpPr>
        <p:spPr>
          <a:xfrm flipV="1">
            <a:off x="4832377" y="493894"/>
            <a:ext cx="822835" cy="39265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87" name="Rectángulo 3086">
            <a:extLst>
              <a:ext uri="{FF2B5EF4-FFF2-40B4-BE49-F238E27FC236}">
                <a16:creationId xmlns:a16="http://schemas.microsoft.com/office/drawing/2014/main" id="{78594503-ED9C-4F92-4ADC-B893713EE92E}"/>
              </a:ext>
            </a:extLst>
          </p:cNvPr>
          <p:cNvSpPr/>
          <p:nvPr/>
        </p:nvSpPr>
        <p:spPr>
          <a:xfrm>
            <a:off x="5655212" y="269396"/>
            <a:ext cx="1655342" cy="448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Generar Acta </a:t>
            </a:r>
          </a:p>
        </p:txBody>
      </p:sp>
      <p:sp>
        <p:nvSpPr>
          <p:cNvPr id="3096" name="Rectángulo 3095">
            <a:extLst>
              <a:ext uri="{FF2B5EF4-FFF2-40B4-BE49-F238E27FC236}">
                <a16:creationId xmlns:a16="http://schemas.microsoft.com/office/drawing/2014/main" id="{41964A15-C053-2B26-843C-4AB8CE27B4AA}"/>
              </a:ext>
            </a:extLst>
          </p:cNvPr>
          <p:cNvSpPr/>
          <p:nvPr/>
        </p:nvSpPr>
        <p:spPr>
          <a:xfrm>
            <a:off x="6096000" y="1057447"/>
            <a:ext cx="2429106" cy="55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Generar Detalle Acuerdos de Actas</a:t>
            </a:r>
          </a:p>
        </p:txBody>
      </p:sp>
      <p:sp>
        <p:nvSpPr>
          <p:cNvPr id="3097" name="Rectángulo 3096">
            <a:extLst>
              <a:ext uri="{FF2B5EF4-FFF2-40B4-BE49-F238E27FC236}">
                <a16:creationId xmlns:a16="http://schemas.microsoft.com/office/drawing/2014/main" id="{C8734D9D-A08D-7A02-9065-F0DFE9C337C6}"/>
              </a:ext>
            </a:extLst>
          </p:cNvPr>
          <p:cNvSpPr/>
          <p:nvPr/>
        </p:nvSpPr>
        <p:spPr>
          <a:xfrm>
            <a:off x="7003185" y="1845970"/>
            <a:ext cx="2429106" cy="55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Proceder a las votaciones </a:t>
            </a:r>
          </a:p>
        </p:txBody>
      </p:sp>
      <p:sp>
        <p:nvSpPr>
          <p:cNvPr id="3098" name="Rectángulo 3097">
            <a:extLst>
              <a:ext uri="{FF2B5EF4-FFF2-40B4-BE49-F238E27FC236}">
                <a16:creationId xmlns:a16="http://schemas.microsoft.com/office/drawing/2014/main" id="{C09C47D0-0A28-693F-262B-E22D1977924C}"/>
              </a:ext>
            </a:extLst>
          </p:cNvPr>
          <p:cNvSpPr/>
          <p:nvPr/>
        </p:nvSpPr>
        <p:spPr>
          <a:xfrm>
            <a:off x="7081076" y="4668662"/>
            <a:ext cx="2014685" cy="73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Cumplimiento y</a:t>
            </a:r>
          </a:p>
          <a:p>
            <a:pPr algn="ctr"/>
            <a:r>
              <a:rPr lang="es-ES" b="1" dirty="0"/>
              <a:t>Seguimiento </a:t>
            </a:r>
          </a:p>
        </p:txBody>
      </p:sp>
      <p:sp>
        <p:nvSpPr>
          <p:cNvPr id="3102" name="Diagrama de flujo: conector 3101">
            <a:extLst>
              <a:ext uri="{FF2B5EF4-FFF2-40B4-BE49-F238E27FC236}">
                <a16:creationId xmlns:a16="http://schemas.microsoft.com/office/drawing/2014/main" id="{DBD07730-C651-8A49-AE92-654496808901}"/>
              </a:ext>
            </a:extLst>
          </p:cNvPr>
          <p:cNvSpPr/>
          <p:nvPr/>
        </p:nvSpPr>
        <p:spPr>
          <a:xfrm rot="523269">
            <a:off x="9471182" y="998079"/>
            <a:ext cx="2650576" cy="10888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00FF"/>
                </a:solidFill>
              </a:rPr>
              <a:t>Tipo de Sesión </a:t>
            </a:r>
          </a:p>
          <a:p>
            <a:pPr algn="ctr"/>
            <a:r>
              <a:rPr lang="es-ES" sz="1400" b="1" dirty="0">
                <a:solidFill>
                  <a:srgbClr val="0000FF"/>
                </a:solidFill>
              </a:rPr>
              <a:t>(ordinaria /</a:t>
            </a:r>
          </a:p>
          <a:p>
            <a:pPr algn="ctr"/>
            <a:r>
              <a:rPr lang="es-ES" sz="1400" b="1" dirty="0">
                <a:solidFill>
                  <a:srgbClr val="0000FF"/>
                </a:solidFill>
              </a:rPr>
              <a:t> extraordinaria ) + Grabación de Audio</a:t>
            </a:r>
          </a:p>
        </p:txBody>
      </p:sp>
      <p:pic>
        <p:nvPicPr>
          <p:cNvPr id="3101" name="Gráfico 3100" descr="Mejora continua con relleno sólido">
            <a:extLst>
              <a:ext uri="{FF2B5EF4-FFF2-40B4-BE49-F238E27FC236}">
                <a16:creationId xmlns:a16="http://schemas.microsoft.com/office/drawing/2014/main" id="{450A78F9-406C-AB3D-73B0-E1DA08138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966" y="1161638"/>
            <a:ext cx="1305727" cy="351268"/>
          </a:xfrm>
          <a:prstGeom prst="rect">
            <a:avLst/>
          </a:prstGeom>
        </p:spPr>
      </p:pic>
      <p:sp>
        <p:nvSpPr>
          <p:cNvPr id="3103" name="Rectángulo 3102">
            <a:extLst>
              <a:ext uri="{FF2B5EF4-FFF2-40B4-BE49-F238E27FC236}">
                <a16:creationId xmlns:a16="http://schemas.microsoft.com/office/drawing/2014/main" id="{E8F0C1CE-0A2F-696A-27F1-CDCB1A0ED65D}"/>
              </a:ext>
            </a:extLst>
          </p:cNvPr>
          <p:cNvSpPr/>
          <p:nvPr/>
        </p:nvSpPr>
        <p:spPr>
          <a:xfrm>
            <a:off x="8396888" y="112759"/>
            <a:ext cx="2487133" cy="684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Agregar puntos de agenda a tratar en la sesión</a:t>
            </a:r>
          </a:p>
        </p:txBody>
      </p:sp>
      <p:cxnSp>
        <p:nvCxnSpPr>
          <p:cNvPr id="3105" name="Conector: curvado 3104">
            <a:extLst>
              <a:ext uri="{FF2B5EF4-FFF2-40B4-BE49-F238E27FC236}">
                <a16:creationId xmlns:a16="http://schemas.microsoft.com/office/drawing/2014/main" id="{1EE50ABF-CE0A-86FE-67AD-40571378F234}"/>
              </a:ext>
            </a:extLst>
          </p:cNvPr>
          <p:cNvCxnSpPr>
            <a:cxnSpLocks/>
            <a:stCxn id="3103" idx="1"/>
            <a:endCxn id="3096" idx="0"/>
          </p:cNvCxnSpPr>
          <p:nvPr/>
        </p:nvCxnSpPr>
        <p:spPr>
          <a:xfrm rot="10800000" flipV="1">
            <a:off x="7310554" y="455221"/>
            <a:ext cx="1086335" cy="6022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4" name="Diagrama de flujo: decisión 3113">
            <a:extLst>
              <a:ext uri="{FF2B5EF4-FFF2-40B4-BE49-F238E27FC236}">
                <a16:creationId xmlns:a16="http://schemas.microsoft.com/office/drawing/2014/main" id="{97EAB05D-A612-81F2-4857-C5F7EE4C9AA0}"/>
              </a:ext>
            </a:extLst>
          </p:cNvPr>
          <p:cNvSpPr/>
          <p:nvPr/>
        </p:nvSpPr>
        <p:spPr>
          <a:xfrm>
            <a:off x="6089530" y="3538306"/>
            <a:ext cx="3859333" cy="93750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Puntos de agenda pendientes </a:t>
            </a:r>
          </a:p>
        </p:txBody>
      </p:sp>
      <p:cxnSp>
        <p:nvCxnSpPr>
          <p:cNvPr id="3116" name="Conector: curvado 3115">
            <a:extLst>
              <a:ext uri="{FF2B5EF4-FFF2-40B4-BE49-F238E27FC236}">
                <a16:creationId xmlns:a16="http://schemas.microsoft.com/office/drawing/2014/main" id="{D7C73C51-3DB2-70EE-86FE-17B2C74FC448}"/>
              </a:ext>
            </a:extLst>
          </p:cNvPr>
          <p:cNvCxnSpPr>
            <a:cxnSpLocks/>
            <a:stCxn id="3114" idx="3"/>
            <a:endCxn id="3102" idx="5"/>
          </p:cNvCxnSpPr>
          <p:nvPr/>
        </p:nvCxnSpPr>
        <p:spPr>
          <a:xfrm flipV="1">
            <a:off x="9948863" y="2065083"/>
            <a:ext cx="1715523" cy="19419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8" name="Rectángulo 3117">
            <a:extLst>
              <a:ext uri="{FF2B5EF4-FFF2-40B4-BE49-F238E27FC236}">
                <a16:creationId xmlns:a16="http://schemas.microsoft.com/office/drawing/2014/main" id="{719D0E73-E4DC-DFB0-0D67-6D8C63B52214}"/>
              </a:ext>
            </a:extLst>
          </p:cNvPr>
          <p:cNvSpPr/>
          <p:nvPr/>
        </p:nvSpPr>
        <p:spPr>
          <a:xfrm>
            <a:off x="9281412" y="4117463"/>
            <a:ext cx="588919" cy="29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SI</a:t>
            </a:r>
          </a:p>
        </p:txBody>
      </p:sp>
      <p:sp>
        <p:nvSpPr>
          <p:cNvPr id="3119" name="Rectángulo 3118">
            <a:extLst>
              <a:ext uri="{FF2B5EF4-FFF2-40B4-BE49-F238E27FC236}">
                <a16:creationId xmlns:a16="http://schemas.microsoft.com/office/drawing/2014/main" id="{5A00528C-FE56-225E-AE45-7DF619D49D0C}"/>
              </a:ext>
            </a:extLst>
          </p:cNvPr>
          <p:cNvSpPr/>
          <p:nvPr/>
        </p:nvSpPr>
        <p:spPr>
          <a:xfrm>
            <a:off x="6437130" y="4130060"/>
            <a:ext cx="588919" cy="29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NO</a:t>
            </a:r>
          </a:p>
        </p:txBody>
      </p:sp>
      <p:sp>
        <p:nvSpPr>
          <p:cNvPr id="3125" name="Rectángulo 3124">
            <a:extLst>
              <a:ext uri="{FF2B5EF4-FFF2-40B4-BE49-F238E27FC236}">
                <a16:creationId xmlns:a16="http://schemas.microsoft.com/office/drawing/2014/main" id="{B9580C8D-3E3D-C198-FF0A-E57913A617EE}"/>
              </a:ext>
            </a:extLst>
          </p:cNvPr>
          <p:cNvSpPr/>
          <p:nvPr/>
        </p:nvSpPr>
        <p:spPr>
          <a:xfrm>
            <a:off x="7626096" y="2577002"/>
            <a:ext cx="3063240" cy="635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Resoluciones Emitidas por el concejo  </a:t>
            </a:r>
          </a:p>
        </p:txBody>
      </p:sp>
      <p:cxnSp>
        <p:nvCxnSpPr>
          <p:cNvPr id="3129" name="Conector: angular 3128">
            <a:extLst>
              <a:ext uri="{FF2B5EF4-FFF2-40B4-BE49-F238E27FC236}">
                <a16:creationId xmlns:a16="http://schemas.microsoft.com/office/drawing/2014/main" id="{48B81CF1-3B8E-0801-162B-814B6FCE9353}"/>
              </a:ext>
            </a:extLst>
          </p:cNvPr>
          <p:cNvCxnSpPr>
            <a:cxnSpLocks/>
            <a:stCxn id="3096" idx="1"/>
            <a:endCxn id="3097" idx="1"/>
          </p:cNvCxnSpPr>
          <p:nvPr/>
        </p:nvCxnSpPr>
        <p:spPr>
          <a:xfrm rot="10800000" flipH="1" flipV="1">
            <a:off x="6095999" y="1336582"/>
            <a:ext cx="907185" cy="788523"/>
          </a:xfrm>
          <a:prstGeom prst="bentConnector3">
            <a:avLst>
              <a:gd name="adj1" fmla="val -2519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32" name="Conector: angular 3131">
            <a:extLst>
              <a:ext uri="{FF2B5EF4-FFF2-40B4-BE49-F238E27FC236}">
                <a16:creationId xmlns:a16="http://schemas.microsoft.com/office/drawing/2014/main" id="{713C8F21-0FF5-78A2-15DB-A16F5B658FC9}"/>
              </a:ext>
            </a:extLst>
          </p:cNvPr>
          <p:cNvCxnSpPr>
            <a:cxnSpLocks/>
            <a:stCxn id="3097" idx="1"/>
            <a:endCxn id="3125" idx="1"/>
          </p:cNvCxnSpPr>
          <p:nvPr/>
        </p:nvCxnSpPr>
        <p:spPr>
          <a:xfrm rot="10800000" flipH="1" flipV="1">
            <a:off x="7003184" y="2125105"/>
            <a:ext cx="622911" cy="769643"/>
          </a:xfrm>
          <a:prstGeom prst="bentConnector3">
            <a:avLst>
              <a:gd name="adj1" fmla="val -3669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42" name="Conector: angular 3141">
            <a:extLst>
              <a:ext uri="{FF2B5EF4-FFF2-40B4-BE49-F238E27FC236}">
                <a16:creationId xmlns:a16="http://schemas.microsoft.com/office/drawing/2014/main" id="{F43A2B0C-F936-722F-957E-AE29001016BB}"/>
              </a:ext>
            </a:extLst>
          </p:cNvPr>
          <p:cNvCxnSpPr>
            <a:cxnSpLocks/>
            <a:stCxn id="3125" idx="1"/>
            <a:endCxn id="3114" idx="0"/>
          </p:cNvCxnSpPr>
          <p:nvPr/>
        </p:nvCxnSpPr>
        <p:spPr>
          <a:xfrm rot="10800000" flipH="1" flipV="1">
            <a:off x="7626095" y="2894748"/>
            <a:ext cx="393101" cy="643557"/>
          </a:xfrm>
          <a:prstGeom prst="bentConnector4">
            <a:avLst>
              <a:gd name="adj1" fmla="val -58153"/>
              <a:gd name="adj2" fmla="val 7468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47" name="Conector: angular 3146">
            <a:extLst>
              <a:ext uri="{FF2B5EF4-FFF2-40B4-BE49-F238E27FC236}">
                <a16:creationId xmlns:a16="http://schemas.microsoft.com/office/drawing/2014/main" id="{A9112B1F-A2C8-EA71-2885-204BA835AF1E}"/>
              </a:ext>
            </a:extLst>
          </p:cNvPr>
          <p:cNvCxnSpPr>
            <a:cxnSpLocks/>
            <a:stCxn id="3114" idx="1"/>
            <a:endCxn id="3098" idx="1"/>
          </p:cNvCxnSpPr>
          <p:nvPr/>
        </p:nvCxnSpPr>
        <p:spPr>
          <a:xfrm rot="10800000" flipH="1" flipV="1">
            <a:off x="6089530" y="4007058"/>
            <a:ext cx="991546" cy="1029175"/>
          </a:xfrm>
          <a:prstGeom prst="bentConnector3">
            <a:avLst>
              <a:gd name="adj1" fmla="val -2305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50" name="Rectángulo 3149">
            <a:extLst>
              <a:ext uri="{FF2B5EF4-FFF2-40B4-BE49-F238E27FC236}">
                <a16:creationId xmlns:a16="http://schemas.microsoft.com/office/drawing/2014/main" id="{7617F829-98AA-2198-9CD9-2F3AA495581B}"/>
              </a:ext>
            </a:extLst>
          </p:cNvPr>
          <p:cNvSpPr/>
          <p:nvPr/>
        </p:nvSpPr>
        <p:spPr>
          <a:xfrm>
            <a:off x="7920529" y="5650693"/>
            <a:ext cx="2028334" cy="448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Actas Generadas </a:t>
            </a:r>
          </a:p>
        </p:txBody>
      </p:sp>
      <p:cxnSp>
        <p:nvCxnSpPr>
          <p:cNvPr id="3151" name="Conector: angular 3150">
            <a:extLst>
              <a:ext uri="{FF2B5EF4-FFF2-40B4-BE49-F238E27FC236}">
                <a16:creationId xmlns:a16="http://schemas.microsoft.com/office/drawing/2014/main" id="{4CE046C4-4143-633B-E099-4A59F5760C79}"/>
              </a:ext>
            </a:extLst>
          </p:cNvPr>
          <p:cNvCxnSpPr>
            <a:cxnSpLocks/>
            <a:stCxn id="3098" idx="1"/>
            <a:endCxn id="3150" idx="1"/>
          </p:cNvCxnSpPr>
          <p:nvPr/>
        </p:nvCxnSpPr>
        <p:spPr>
          <a:xfrm rot="10800000" flipH="1" flipV="1">
            <a:off x="7081075" y="5036233"/>
            <a:ext cx="839453" cy="838957"/>
          </a:xfrm>
          <a:prstGeom prst="bentConnector3">
            <a:avLst>
              <a:gd name="adj1" fmla="val -2723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66" name="Diagrama de flujo: conector 3165">
            <a:extLst>
              <a:ext uri="{FF2B5EF4-FFF2-40B4-BE49-F238E27FC236}">
                <a16:creationId xmlns:a16="http://schemas.microsoft.com/office/drawing/2014/main" id="{112412A9-3493-4262-1F80-2EDB11FAFDF8}"/>
              </a:ext>
            </a:extLst>
          </p:cNvPr>
          <p:cNvSpPr/>
          <p:nvPr/>
        </p:nvSpPr>
        <p:spPr>
          <a:xfrm rot="19795700">
            <a:off x="3333354" y="5027458"/>
            <a:ext cx="2006099" cy="62812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0000FF"/>
                </a:solidFill>
              </a:rPr>
              <a:t>Agregar Audio – Acta General</a:t>
            </a:r>
          </a:p>
        </p:txBody>
      </p:sp>
      <p:pic>
        <p:nvPicPr>
          <p:cNvPr id="3167" name="Gráfico 3166" descr="Mejora continua con relleno sólido">
            <a:extLst>
              <a:ext uri="{FF2B5EF4-FFF2-40B4-BE49-F238E27FC236}">
                <a16:creationId xmlns:a16="http://schemas.microsoft.com/office/drawing/2014/main" id="{CEECC895-875F-05E4-0153-4406CC5EE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685257">
            <a:off x="5001421" y="4453649"/>
            <a:ext cx="1034260" cy="365428"/>
          </a:xfrm>
          <a:prstGeom prst="rect">
            <a:avLst/>
          </a:prstGeom>
        </p:spPr>
      </p:pic>
      <p:sp>
        <p:nvSpPr>
          <p:cNvPr id="3168" name="Rectángulo 3167">
            <a:extLst>
              <a:ext uri="{FF2B5EF4-FFF2-40B4-BE49-F238E27FC236}">
                <a16:creationId xmlns:a16="http://schemas.microsoft.com/office/drawing/2014/main" id="{1D6FBF37-E6A6-8460-C8C1-6F996F8D3FED}"/>
              </a:ext>
            </a:extLst>
          </p:cNvPr>
          <p:cNvSpPr/>
          <p:nvPr/>
        </p:nvSpPr>
        <p:spPr>
          <a:xfrm>
            <a:off x="4623283" y="6308773"/>
            <a:ext cx="4311413" cy="403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Organismo Ejecutor al cumplimiento </a:t>
            </a:r>
          </a:p>
        </p:txBody>
      </p:sp>
      <p:cxnSp>
        <p:nvCxnSpPr>
          <p:cNvPr id="3169" name="Conector: angular 3168">
            <a:extLst>
              <a:ext uri="{FF2B5EF4-FFF2-40B4-BE49-F238E27FC236}">
                <a16:creationId xmlns:a16="http://schemas.microsoft.com/office/drawing/2014/main" id="{62D22B36-7EE0-F03F-5399-30F9EDE67522}"/>
              </a:ext>
            </a:extLst>
          </p:cNvPr>
          <p:cNvCxnSpPr>
            <a:cxnSpLocks/>
            <a:stCxn id="3150" idx="3"/>
            <a:endCxn id="3168" idx="3"/>
          </p:cNvCxnSpPr>
          <p:nvPr/>
        </p:nvCxnSpPr>
        <p:spPr>
          <a:xfrm flipH="1">
            <a:off x="8934696" y="5875191"/>
            <a:ext cx="1014167" cy="635098"/>
          </a:xfrm>
          <a:prstGeom prst="bentConnector3">
            <a:avLst>
              <a:gd name="adj1" fmla="val -2254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72" name="Elipse 3171">
            <a:extLst>
              <a:ext uri="{FF2B5EF4-FFF2-40B4-BE49-F238E27FC236}">
                <a16:creationId xmlns:a16="http://schemas.microsoft.com/office/drawing/2014/main" id="{0EC35755-13EF-16B8-CBBA-8976EDCA0077}"/>
              </a:ext>
            </a:extLst>
          </p:cNvPr>
          <p:cNvSpPr/>
          <p:nvPr/>
        </p:nvSpPr>
        <p:spPr>
          <a:xfrm>
            <a:off x="702815" y="6303097"/>
            <a:ext cx="3325085" cy="389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Fin - Reiniciar</a:t>
            </a:r>
          </a:p>
        </p:txBody>
      </p:sp>
      <p:cxnSp>
        <p:nvCxnSpPr>
          <p:cNvPr id="3178" name="Conector: angular 3177">
            <a:extLst>
              <a:ext uri="{FF2B5EF4-FFF2-40B4-BE49-F238E27FC236}">
                <a16:creationId xmlns:a16="http://schemas.microsoft.com/office/drawing/2014/main" id="{CCAC83BF-B3D2-9DB9-24E5-76029497F18A}"/>
              </a:ext>
            </a:extLst>
          </p:cNvPr>
          <p:cNvCxnSpPr>
            <a:cxnSpLocks/>
            <a:stCxn id="3168" idx="0"/>
            <a:endCxn id="3172" idx="6"/>
          </p:cNvCxnSpPr>
          <p:nvPr/>
        </p:nvCxnSpPr>
        <p:spPr>
          <a:xfrm rot="16200000" flipH="1" flipV="1">
            <a:off x="5308988" y="5027684"/>
            <a:ext cx="188913" cy="2751090"/>
          </a:xfrm>
          <a:prstGeom prst="bentConnector4">
            <a:avLst>
              <a:gd name="adj1" fmla="val -121008"/>
              <a:gd name="adj2" fmla="val 8917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ii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131419" y="-64008"/>
            <a:ext cx="9260812" cy="6697564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37" y="118872"/>
            <a:ext cx="8863125" cy="639783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BCFC088-FC68-CD2A-F296-C020C6B66100}"/>
              </a:ext>
            </a:extLst>
          </p:cNvPr>
          <p:cNvSpPr/>
          <p:nvPr/>
        </p:nvSpPr>
        <p:spPr>
          <a:xfrm>
            <a:off x="7385539" y="4768948"/>
            <a:ext cx="1083212" cy="1223889"/>
          </a:xfrm>
          <a:prstGeom prst="rect">
            <a:avLst/>
          </a:prstGeom>
          <a:solidFill>
            <a:srgbClr val="04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Imagen que contiene texto, firmar, dibujo, parada&#10;&#10;Descripción generada automáticamente">
            <a:extLst>
              <a:ext uri="{FF2B5EF4-FFF2-40B4-BE49-F238E27FC236}">
                <a16:creationId xmlns:a16="http://schemas.microsoft.com/office/drawing/2014/main" id="{8513D0AC-5098-6936-EC35-5AB44AE17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92" b="94336" l="3942" r="96888">
                        <a14:foregroundMark x1="63900" y1="21875" x2="83402" y2="38672"/>
                        <a14:foregroundMark x1="17427" y1="25977" x2="10788" y2="47461"/>
                        <a14:foregroundMark x1="35270" y1="17188" x2="20954" y2="52930"/>
                        <a14:foregroundMark x1="29253" y1="23438" x2="43776" y2="6836"/>
                        <a14:foregroundMark x1="26763" y1="14844" x2="3942" y2="41797"/>
                        <a14:foregroundMark x1="73237" y1="21094" x2="82573" y2="44141"/>
                        <a14:foregroundMark x1="74066" y1="27539" x2="74066" y2="28320"/>
                        <a14:foregroundMark x1="48755" y1="44141" x2="48755" y2="44141"/>
                        <a14:foregroundMark x1="52905" y1="45703" x2="52905" y2="45703"/>
                        <a14:foregroundMark x1="52905" y1="45703" x2="52905" y2="45703"/>
                        <a14:foregroundMark x1="52905" y1="47461" x2="52905" y2="47461"/>
                        <a14:foregroundMark x1="52905" y1="47461" x2="56432" y2="49023"/>
                        <a14:foregroundMark x1="52075" y1="44141" x2="52075" y2="50586"/>
                        <a14:foregroundMark x1="72407" y1="21094" x2="89212" y2="47070"/>
                        <a14:foregroundMark x1="89212" y1="47070" x2="89212" y2="48242"/>
                        <a14:foregroundMark x1="60581" y1="9961" x2="86722" y2="56836"/>
                        <a14:foregroundMark x1="58921" y1="71289" x2="53734" y2="94336"/>
                        <a14:foregroundMark x1="84232" y1="25977" x2="84232" y2="26758"/>
                        <a14:foregroundMark x1="94398" y1="18750" x2="96888" y2="25977"/>
                        <a14:foregroundMark x1="47095" y1="4492" x2="47095" y2="4492"/>
                        <a14:backgroundMark x1="52075" y1="24219" x2="63071" y2="48242"/>
                        <a14:backgroundMark x1="51245" y1="19531" x2="51245" y2="19531"/>
                        <a14:backgroundMark x1="48755" y1="25000" x2="48755" y2="25000"/>
                        <a14:backgroundMark x1="48755" y1="25977" x2="48755" y2="25977"/>
                        <a14:backgroundMark x1="48755" y1="25977" x2="37759" y2="40234"/>
                        <a14:backgroundMark x1="41079" y1="41797" x2="29253" y2="66406"/>
                        <a14:backgroundMark x1="63900" y1="47461" x2="69917" y2="68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4751" y="4564431"/>
            <a:ext cx="1664392" cy="17679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B727BB-F87A-6EA8-D96B-36AAB2BAF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9" y="0"/>
            <a:ext cx="3036876" cy="6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68267"/>
      </p:ext>
    </p:extLst>
  </p:cSld>
  <p:clrMapOvr>
    <a:masterClrMapping/>
  </p:clrMapOvr>
  <p:transition spd="slow">
    <p:strips dir="r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9" y="41564"/>
            <a:ext cx="8783993" cy="65009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0D4F18-9DDD-ACB1-360A-6686DC3BBE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358638" y="1650428"/>
            <a:ext cx="8734623" cy="2831420"/>
          </a:xfrm>
          <a:prstGeom prst="rect">
            <a:avLst/>
          </a:prstGeom>
          <a:effectLst>
            <a:softEdge rad="3810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27B6EE-0107-940D-A9DC-CDD92109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912" y="0"/>
            <a:ext cx="3161255" cy="6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8256"/>
      </p:ext>
    </p:extLst>
  </p:cSld>
  <p:clrMapOvr>
    <a:masterClrMapping/>
  </p:clrMapOvr>
  <p:transition spd="slow">
    <p:strips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9" y="41564"/>
            <a:ext cx="8774878" cy="64852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5BBBE6-F731-DD08-7C82-F19C91DC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70" y="0"/>
            <a:ext cx="8774878" cy="652676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BD6A7A-CD1C-8A52-F501-12BD4987A0F8}"/>
              </a:ext>
            </a:extLst>
          </p:cNvPr>
          <p:cNvSpPr txBox="1"/>
          <p:nvPr/>
        </p:nvSpPr>
        <p:spPr>
          <a:xfrm>
            <a:off x="5808372" y="146564"/>
            <a:ext cx="34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Visión de Listado de Miembros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4370D1-83CE-D4CE-C439-6E0FB0CAB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3094229" cy="66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1779"/>
      </p:ext>
    </p:extLst>
  </p:cSld>
  <p:clrMapOvr>
    <a:masterClrMapping/>
  </p:clrMapOvr>
  <p:transition spd="slow">
    <p:strips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70" y="41564"/>
            <a:ext cx="8774878" cy="64436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45915B-5666-F834-1E33-3792FB4C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9" y="41564"/>
            <a:ext cx="8774878" cy="644364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0EDB325-445C-2E9B-C937-5B3D2DE83465}"/>
              </a:ext>
            </a:extLst>
          </p:cNvPr>
          <p:cNvSpPr txBox="1"/>
          <p:nvPr/>
        </p:nvSpPr>
        <p:spPr>
          <a:xfrm>
            <a:off x="5628068" y="41564"/>
            <a:ext cx="34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Visión de Listado de  AGENDAS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DB47BD-C8D8-C3E0-F861-A892A431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94229" cy="6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0153"/>
      </p:ext>
    </p:extLst>
  </p:cSld>
  <p:clrMapOvr>
    <a:masterClrMapping/>
  </p:clrMapOvr>
  <p:transition spd="slow">
    <p:strips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70" y="41564"/>
            <a:ext cx="8774878" cy="64436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9123595-FD16-4926-89E7-FB79ACC9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9" y="41564"/>
            <a:ext cx="8774878" cy="644364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F73AEE9-8233-0147-3063-4AD6591CACC3}"/>
              </a:ext>
            </a:extLst>
          </p:cNvPr>
          <p:cNvSpPr txBox="1"/>
          <p:nvPr/>
        </p:nvSpPr>
        <p:spPr>
          <a:xfrm>
            <a:off x="4378817" y="146564"/>
            <a:ext cx="699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Visión de Listado de  ACTAS  - TRAKING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9F4E3F-699C-4932-ADC4-3FB7A13CB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3094230" cy="6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38076"/>
      </p:ext>
    </p:extLst>
  </p:cSld>
  <p:clrMapOvr>
    <a:masterClrMapping/>
  </p:clrMapOvr>
  <p:transition spd="slow">
    <p:strips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01" y="94957"/>
            <a:ext cx="8774878" cy="64436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E794F5-5F23-3240-AAA4-FF1E7D4F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9" y="319401"/>
            <a:ext cx="8774878" cy="621919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8DB4059-6C51-8A1C-DCB4-EA63AA842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301" y="3429000"/>
            <a:ext cx="7594321" cy="2881648"/>
          </a:xfrm>
          <a:prstGeom prst="roundRect">
            <a:avLst>
              <a:gd name="adj" fmla="val 263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670165-509F-34AD-5D35-A9552ADDDE35}"/>
              </a:ext>
            </a:extLst>
          </p:cNvPr>
          <p:cNvSpPr txBox="1"/>
          <p:nvPr/>
        </p:nvSpPr>
        <p:spPr>
          <a:xfrm>
            <a:off x="3308937" y="0"/>
            <a:ext cx="8775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ighlight>
                  <a:srgbClr val="21202D"/>
                </a:highlight>
              </a:rPr>
              <a:t>Visión: Grabación y Listado de los Acuerdos .       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D8F83C-D392-E473-C9C1-930900E1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146412" cy="66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9842"/>
      </p:ext>
    </p:extLst>
  </p:cSld>
  <p:clrMapOvr>
    <a:masterClrMapping/>
  </p:clrMapOvr>
  <p:transition spd="slow"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6DF8D1E5-C810-604C-CF82-08ED1225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1" y="563880"/>
            <a:ext cx="8300719" cy="59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52805"/>
      </p:ext>
    </p:extLst>
  </p:cSld>
  <p:clrMapOvr>
    <a:masterClrMapping/>
  </p:clrMapOvr>
  <p:transition spd="slow">
    <p:strips dir="r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70" y="478220"/>
            <a:ext cx="8680961" cy="60069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0A6D358-F4CA-DC9E-C946-D8F09075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9" y="572125"/>
            <a:ext cx="8774878" cy="421881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BCAFB3-1CE7-AF00-616A-5C1EE6B00552}"/>
              </a:ext>
            </a:extLst>
          </p:cNvPr>
          <p:cNvSpPr txBox="1"/>
          <p:nvPr/>
        </p:nvSpPr>
        <p:spPr>
          <a:xfrm>
            <a:off x="3837903" y="54444"/>
            <a:ext cx="780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Visión: Listados de Resoluciones Publicadas por Acuerdos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9EB0CB-AEF3-0F21-7419-5CB11A7A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896"/>
            <a:ext cx="3145836" cy="66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62598"/>
      </p:ext>
    </p:extLst>
  </p:cSld>
  <p:clrMapOvr>
    <a:masterClrMapping/>
  </p:clrMapOvr>
  <p:transition spd="slow">
    <p:strips dir="r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815D7B6-3B54-A4FE-C701-6411086FA82F}"/>
              </a:ext>
            </a:extLst>
          </p:cNvPr>
          <p:cNvSpPr/>
          <p:nvPr/>
        </p:nvSpPr>
        <p:spPr>
          <a:xfrm>
            <a:off x="0" y="0"/>
            <a:ext cx="3202081" cy="6633556"/>
          </a:xfrm>
          <a:prstGeom prst="rect">
            <a:avLst/>
          </a:prstGeom>
          <a:solidFill>
            <a:srgbClr val="0070C0"/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B431912-156B-69FE-0129-E1FCE47B7B6D}"/>
              </a:ext>
            </a:extLst>
          </p:cNvPr>
          <p:cNvSpPr/>
          <p:nvPr/>
        </p:nvSpPr>
        <p:spPr>
          <a:xfrm>
            <a:off x="3202081" y="0"/>
            <a:ext cx="8989919" cy="6633556"/>
          </a:xfrm>
          <a:prstGeom prst="rect">
            <a:avLst/>
          </a:prstGeom>
          <a:noFill/>
          <a:ln w="127000" cap="rnd" cmpd="sng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210653-4885-6DA7-8708-E40CDB085FED}"/>
              </a:ext>
            </a:extLst>
          </p:cNvPr>
          <p:cNvSpPr/>
          <p:nvPr/>
        </p:nvSpPr>
        <p:spPr>
          <a:xfrm>
            <a:off x="0" y="6633556"/>
            <a:ext cx="12192000" cy="266008"/>
          </a:xfrm>
          <a:prstGeom prst="rect">
            <a:avLst/>
          </a:prstGeom>
          <a:solidFill>
            <a:srgbClr val="0070C0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SIGACNU,,,@ADMIN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3A7601C-A356-15B8-FEE4-38B05F78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70" y="478220"/>
            <a:ext cx="8680961" cy="60069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0A6D358-F4CA-DC9E-C946-D8F09075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9" y="572125"/>
            <a:ext cx="8774878" cy="421881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BCAFB3-1CE7-AF00-616A-5C1EE6B00552}"/>
              </a:ext>
            </a:extLst>
          </p:cNvPr>
          <p:cNvSpPr txBox="1"/>
          <p:nvPr/>
        </p:nvSpPr>
        <p:spPr>
          <a:xfrm>
            <a:off x="3837903" y="54444"/>
            <a:ext cx="780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Visión: Listados de Cumplimientos y Estadísticos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04D20C-2C40-90AD-48B6-5FF5BE85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2" y="3023053"/>
            <a:ext cx="8259516" cy="3265806"/>
          </a:xfrm>
          <a:prstGeom prst="roundRect">
            <a:avLst>
              <a:gd name="adj" fmla="val 251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9EB0CB-AEF3-0F21-7419-5CB11A7A0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896"/>
            <a:ext cx="3145836" cy="66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39675"/>
      </p:ext>
    </p:extLst>
  </p:cSld>
  <p:clrMapOvr>
    <a:masterClrMapping/>
  </p:clrMapOvr>
  <p:transition spd="slow">
    <p:strips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22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38C944-6C35-92B0-DFA6-20CB03C9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171"/>
            <a:ext cx="12297680" cy="6394361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283" y="0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41506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9" descr="Puntos de datos ">
            <a:hlinkClick r:id="rId3" action="ppaction://hlinkfile"/>
            <a:extLst>
              <a:ext uri="{FF2B5EF4-FFF2-40B4-BE49-F238E27FC236}">
                <a16:creationId xmlns:a16="http://schemas.microsoft.com/office/drawing/2014/main" id="{A7F50CEB-0C7D-6268-224A-95B6EE600F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0079" y="4401451"/>
            <a:ext cx="2014782" cy="2150280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23</a:t>
            </a:fld>
            <a:endParaRPr lang="es-ES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740" y="306269"/>
            <a:ext cx="1625397" cy="1625397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72E2D45-A5DD-0D70-06A5-95AA4FD45E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96948"/>
              </p:ext>
            </p:extLst>
          </p:nvPr>
        </p:nvGraphicFramePr>
        <p:xfrm>
          <a:off x="-6992" y="628121"/>
          <a:ext cx="12192000" cy="6032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F354E6BD-3FAD-02B4-7142-98574BF01DF7}"/>
              </a:ext>
            </a:extLst>
          </p:cNvPr>
          <p:cNvSpPr txBox="1"/>
          <p:nvPr/>
        </p:nvSpPr>
        <p:spPr>
          <a:xfrm>
            <a:off x="978793" y="121603"/>
            <a:ext cx="7804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Visión:  </a:t>
            </a:r>
            <a:r>
              <a:rPr lang="es-ES" sz="3200" dirty="0"/>
              <a:t>DER – Diagrama Entidad Relación</a:t>
            </a:r>
            <a:r>
              <a:rPr lang="es-ES" dirty="0"/>
              <a:t> 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06C2F2-8A8B-88AB-71C6-6C100548F68D}"/>
              </a:ext>
            </a:extLst>
          </p:cNvPr>
          <p:cNvSpPr txBox="1"/>
          <p:nvPr/>
        </p:nvSpPr>
        <p:spPr>
          <a:xfrm>
            <a:off x="1873335" y="2103699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0D74DC-0735-E4B4-9CD9-EA4AFF8C63F7}"/>
              </a:ext>
            </a:extLst>
          </p:cNvPr>
          <p:cNvSpPr txBox="1"/>
          <p:nvPr/>
        </p:nvSpPr>
        <p:spPr>
          <a:xfrm>
            <a:off x="2811886" y="2848627"/>
            <a:ext cx="34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F91EAD-9E5B-9102-4C89-0B2CFE533CA5}"/>
              </a:ext>
            </a:extLst>
          </p:cNvPr>
          <p:cNvSpPr txBox="1"/>
          <p:nvPr/>
        </p:nvSpPr>
        <p:spPr>
          <a:xfrm>
            <a:off x="5500469" y="5149808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9691AB4-BD7E-BB3F-F59F-697B431990AD}"/>
              </a:ext>
            </a:extLst>
          </p:cNvPr>
          <p:cNvSpPr txBox="1"/>
          <p:nvPr/>
        </p:nvSpPr>
        <p:spPr>
          <a:xfrm flipH="1">
            <a:off x="5580835" y="5476591"/>
            <a:ext cx="4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74DC1BC-81D2-F407-D4A1-E0AF80319CB3}"/>
              </a:ext>
            </a:extLst>
          </p:cNvPr>
          <p:cNvSpPr txBox="1"/>
          <p:nvPr/>
        </p:nvSpPr>
        <p:spPr>
          <a:xfrm>
            <a:off x="5580835" y="3488245"/>
            <a:ext cx="4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B06184-5C17-2AEA-23BC-5B80F123CADA}"/>
              </a:ext>
            </a:extLst>
          </p:cNvPr>
          <p:cNvSpPr txBox="1"/>
          <p:nvPr/>
        </p:nvSpPr>
        <p:spPr>
          <a:xfrm>
            <a:off x="2638021" y="1364665"/>
            <a:ext cx="34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EA11204-3DC3-409E-3E8C-BEDE86930460}"/>
              </a:ext>
            </a:extLst>
          </p:cNvPr>
          <p:cNvSpPr txBox="1"/>
          <p:nvPr/>
        </p:nvSpPr>
        <p:spPr>
          <a:xfrm>
            <a:off x="3688293" y="2884288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8C25D0-71C6-BE55-00A1-B008F97FFD1A}"/>
              </a:ext>
            </a:extLst>
          </p:cNvPr>
          <p:cNvSpPr txBox="1"/>
          <p:nvPr/>
        </p:nvSpPr>
        <p:spPr>
          <a:xfrm>
            <a:off x="6293455" y="1931666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60A59CE-9E4B-F478-16DA-3F67E1882569}"/>
              </a:ext>
            </a:extLst>
          </p:cNvPr>
          <p:cNvSpPr txBox="1"/>
          <p:nvPr/>
        </p:nvSpPr>
        <p:spPr>
          <a:xfrm>
            <a:off x="6297764" y="4609016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60DF5A6-2C86-767C-0BA5-44CE1BA4E9A6}"/>
              </a:ext>
            </a:extLst>
          </p:cNvPr>
          <p:cNvSpPr txBox="1"/>
          <p:nvPr/>
        </p:nvSpPr>
        <p:spPr>
          <a:xfrm>
            <a:off x="5885638" y="2067271"/>
            <a:ext cx="34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15E10B9-2367-D84A-676B-16C5BB57EE58}"/>
              </a:ext>
            </a:extLst>
          </p:cNvPr>
          <p:cNvSpPr txBox="1"/>
          <p:nvPr/>
        </p:nvSpPr>
        <p:spPr>
          <a:xfrm>
            <a:off x="6964380" y="4400377"/>
            <a:ext cx="34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635C92-4F03-F294-3ECB-651F2EED88B8}"/>
              </a:ext>
            </a:extLst>
          </p:cNvPr>
          <p:cNvSpPr txBox="1"/>
          <p:nvPr/>
        </p:nvSpPr>
        <p:spPr>
          <a:xfrm>
            <a:off x="5440576" y="3921397"/>
            <a:ext cx="47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29883662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990270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9" descr="Puntos de datos ">
            <a:hlinkClick r:id="rId3" action="ppaction://hlinkfile"/>
            <a:extLst>
              <a:ext uri="{FF2B5EF4-FFF2-40B4-BE49-F238E27FC236}">
                <a16:creationId xmlns:a16="http://schemas.microsoft.com/office/drawing/2014/main" id="{A7F50CEB-0C7D-6268-224A-95B6EE600F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2617" y="4405233"/>
            <a:ext cx="2014782" cy="2150280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01" y="1619480"/>
            <a:ext cx="3369606" cy="2834925"/>
          </a:xfrm>
        </p:spPr>
        <p:txBody>
          <a:bodyPr rtlCol="0"/>
          <a:lstStyle/>
          <a:p>
            <a:pPr algn="ctr" rtl="0"/>
            <a:r>
              <a:rPr lang="es-ES" sz="6000" dirty="0"/>
              <a:t>Gracias por su atención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25</a:t>
            </a:fld>
            <a:endParaRPr lang="es-ES"/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61E78549-A188-B0F8-F591-1E5E59A9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740" y="306269"/>
            <a:ext cx="1625397" cy="162539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AD9015D-85AB-3CF7-6D6C-9D1EE0ADED7E}"/>
              </a:ext>
            </a:extLst>
          </p:cNvPr>
          <p:cNvSpPr/>
          <p:nvPr/>
        </p:nvSpPr>
        <p:spPr>
          <a:xfrm>
            <a:off x="7916449" y="14574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l&#10;">
            <a:extLst>
              <a:ext uri="{FF2B5EF4-FFF2-40B4-BE49-F238E27FC236}">
                <a16:creationId xmlns:a16="http://schemas.microsoft.com/office/drawing/2014/main" id="{CFF0BB1A-2684-B99E-1B30-5A9CC61D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52762">
            <a:off x="5115589" y="1619480"/>
            <a:ext cx="4622772" cy="3458846"/>
          </a:xfrm>
          <a:prstGeom prst="rect">
            <a:avLst/>
          </a:prstGeom>
        </p:spPr>
      </p:pic>
      <p:pic>
        <p:nvPicPr>
          <p:cNvPr id="7" name="Marcador de posición de imagen 9" descr="Puntos de datos ">
            <a:hlinkClick r:id="rId3" action="ppaction://hlinkfile"/>
            <a:extLst>
              <a:ext uri="{FF2B5EF4-FFF2-40B4-BE49-F238E27FC236}">
                <a16:creationId xmlns:a16="http://schemas.microsoft.com/office/drawing/2014/main" id="{232CCBDE-424E-578A-7E20-B3BD39A36F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2617" y="4356932"/>
            <a:ext cx="2014782" cy="2150280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1814894"/>
      </p:ext>
    </p:extLst>
  </p:cSld>
  <p:clrMapOvr>
    <a:masterClrMapping/>
  </p:clrMapOvr>
  <p:transition spd="slow">
    <p:strips dir="ru"/>
  </p:transition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5509" y="1959550"/>
            <a:ext cx="2759803" cy="2666862"/>
          </a:xfrm>
        </p:spPr>
        <p:txBody>
          <a:bodyPr rtlCol="0" anchor="b" anchorCtr="0">
            <a:normAutofit fontScale="90000"/>
          </a:bodyPr>
          <a:lstStyle/>
          <a:p>
            <a:pPr algn="ctr" rtl="0">
              <a:lnSpc>
                <a:spcPct val="100000"/>
              </a:lnSpc>
            </a:pPr>
            <a:r>
              <a:rPr lang="es-ES" sz="3600" b="1" dirty="0"/>
              <a:t>Etapas del proceso de creación de Actas del CNU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89621" y="5824603"/>
            <a:ext cx="2466951" cy="1033397"/>
          </a:xfrm>
        </p:spPr>
        <p:txBody>
          <a:bodyPr rtlCol="0">
            <a:noAutofit/>
          </a:bodyPr>
          <a:lstStyle/>
          <a:p>
            <a:pPr algn="ctr" rtl="0"/>
            <a:r>
              <a:rPr lang="es-ES" b="1" dirty="0">
                <a:solidFill>
                  <a:srgbClr val="0070C0"/>
                </a:solidFill>
              </a:rPr>
              <a:t>Línea de Tiempo</a:t>
            </a:r>
          </a:p>
          <a:p>
            <a:pPr algn="ctr" rtl="0"/>
            <a:r>
              <a:rPr lang="es-ES" b="1" dirty="0">
                <a:solidFill>
                  <a:srgbClr val="0070C0"/>
                </a:solidFill>
              </a:rPr>
              <a:t>DGDT 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9BF8A3D0-1AD4-8385-7FF7-06DAFB94A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399" y="301399"/>
            <a:ext cx="1470025" cy="14700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E11C48-D2CD-943D-5604-6FF0FA7FE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9157647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C83A3D-CD22-0573-297C-F8D9D69DD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4" y="5534526"/>
            <a:ext cx="4896853" cy="12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ransition spd="slow"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653" y="1129511"/>
            <a:ext cx="3180345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1653" y="1875802"/>
            <a:ext cx="2902844" cy="4867601"/>
          </a:xfrm>
        </p:spPr>
        <p:txBody>
          <a:bodyPr/>
          <a:lstStyle/>
          <a:p>
            <a:pPr algn="just"/>
            <a:r>
              <a:rPr lang="es-ES" dirty="0"/>
              <a:t>	Realizar los preparativos iniciales en donde agrega a los invitados, comisión del concejos CNU,. </a:t>
            </a:r>
          </a:p>
          <a:p>
            <a:pPr algn="just"/>
            <a:r>
              <a:rPr lang="es-ES" dirty="0"/>
              <a:t>	Establecer las fechas,  listas iniciales y compartir las invitaciones para los involucrados.</a:t>
            </a:r>
          </a:p>
          <a:p>
            <a:pPr algn="just"/>
            <a:r>
              <a:rPr lang="es-ES" dirty="0"/>
              <a:t>	Además de preparar las carpetas para las grabaciones y el equipo para grabar durante el evento de la sesión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4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F23EC1-53F2-0328-1FD2-FA7C7D0A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5" y="0"/>
            <a:ext cx="8354198" cy="6858000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345" y="103925"/>
            <a:ext cx="918759" cy="918759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CA51FF-DBF0-F472-8BA4-8A8C3AC1856A}"/>
              </a:ext>
            </a:extLst>
          </p:cNvPr>
          <p:cNvGrpSpPr/>
          <p:nvPr/>
        </p:nvGrpSpPr>
        <p:grpSpPr>
          <a:xfrm>
            <a:off x="0" y="1"/>
            <a:ext cx="657459" cy="6858000"/>
            <a:chOff x="1303619" y="-273844"/>
            <a:chExt cx="756535" cy="6880095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1D7CDC20-A199-FBD2-6C47-188C33C3629B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3FC2FE3B-B819-7CD5-21EE-F1AD1E8B7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36" name="Grupo 35">
                <a:extLst>
                  <a:ext uri="{FF2B5EF4-FFF2-40B4-BE49-F238E27FC236}">
                    <a16:creationId xmlns:a16="http://schemas.microsoft.com/office/drawing/2014/main" id="{D0E759F0-F5F7-98A8-91E9-5AC453335EE4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37" name="Imagen 36">
                  <a:extLst>
                    <a:ext uri="{FF2B5EF4-FFF2-40B4-BE49-F238E27FC236}">
                      <a16:creationId xmlns:a16="http://schemas.microsoft.com/office/drawing/2014/main" id="{B75AE5F7-B4D9-E83B-DAD4-8DFC937AE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38" name="Imagen 37">
                  <a:extLst>
                    <a:ext uri="{FF2B5EF4-FFF2-40B4-BE49-F238E27FC236}">
                      <a16:creationId xmlns:a16="http://schemas.microsoft.com/office/drawing/2014/main" id="{6C1A45EF-A61F-9472-C843-EFEB8BA58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39" name="Imagen 38">
                  <a:extLst>
                    <a:ext uri="{FF2B5EF4-FFF2-40B4-BE49-F238E27FC236}">
                      <a16:creationId xmlns:a16="http://schemas.microsoft.com/office/drawing/2014/main" id="{E2F23344-B4F8-76EB-86A4-638430AF83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40" name="Imagen 39">
                  <a:extLst>
                    <a:ext uri="{FF2B5EF4-FFF2-40B4-BE49-F238E27FC236}">
                      <a16:creationId xmlns:a16="http://schemas.microsoft.com/office/drawing/2014/main" id="{47A727B6-2B56-05B3-97E1-236365926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41" name="Imagen 40">
                  <a:extLst>
                    <a:ext uri="{FF2B5EF4-FFF2-40B4-BE49-F238E27FC236}">
                      <a16:creationId xmlns:a16="http://schemas.microsoft.com/office/drawing/2014/main" id="{5B1F28E5-CE6F-D66D-A0CA-70141057DD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42" name="Imagen 41">
                  <a:extLst>
                    <a:ext uri="{FF2B5EF4-FFF2-40B4-BE49-F238E27FC236}">
                      <a16:creationId xmlns:a16="http://schemas.microsoft.com/office/drawing/2014/main" id="{75812DA8-94C8-FD62-E889-9DEA99A9C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63DE6089-4049-F0A4-8B19-158E7E0C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48" name="Imagen 47">
            <a:extLst>
              <a:ext uri="{FF2B5EF4-FFF2-40B4-BE49-F238E27FC236}">
                <a16:creationId xmlns:a16="http://schemas.microsoft.com/office/drawing/2014/main" id="{3AB2C6ED-157F-C81B-198B-E0C3FDDB6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454" y="-1"/>
            <a:ext cx="4010799" cy="102268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85F567F4-1296-0A94-3CB6-DD79A5455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454" y="5817769"/>
            <a:ext cx="4010799" cy="10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p:transition spd="slow">
    <p:strips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9" y="1135635"/>
            <a:ext cx="2947412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20374" y="1666571"/>
            <a:ext cx="3071037" cy="4824018"/>
          </a:xfrm>
        </p:spPr>
        <p:txBody>
          <a:bodyPr/>
          <a:lstStyle/>
          <a:p>
            <a:pPr algn="just"/>
            <a:r>
              <a:rPr lang="es-ES" dirty="0"/>
              <a:t>	Pasar los preparativos y las asistencias a todos los integrantes.</a:t>
            </a:r>
          </a:p>
          <a:p>
            <a:pPr algn="just"/>
            <a:r>
              <a:rPr lang="es-ES" dirty="0"/>
              <a:t>	iniciar las bitácoras y códigos de la sesión para dar inicio. </a:t>
            </a:r>
          </a:p>
          <a:p>
            <a:pPr algn="just"/>
            <a:r>
              <a:rPr lang="es-ES" dirty="0"/>
              <a:t>	Presentar los miembros, invitados especiales y los delegados que asisten a la sesión inicial</a:t>
            </a:r>
          </a:p>
          <a:p>
            <a:pPr algn="just"/>
            <a:r>
              <a:rPr lang="es-ES" dirty="0"/>
              <a:t>	Presentar la lista de agenda de temas a tratar y compartir dichas agendas.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5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820" y="179215"/>
            <a:ext cx="927689" cy="92768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0178592-7098-CAE3-CA6B-BF9CB272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4" y="0"/>
            <a:ext cx="8486545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BB6942-39F8-3CD4-D601-B0F54D74F454}"/>
              </a:ext>
            </a:extLst>
          </p:cNvPr>
          <p:cNvGrpSpPr/>
          <p:nvPr/>
        </p:nvGrpSpPr>
        <p:grpSpPr>
          <a:xfrm>
            <a:off x="0" y="-1"/>
            <a:ext cx="657459" cy="6857999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DF8E213-4A14-4E1E-866B-A56C95434324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1B414BEB-4388-390D-B7F9-F56478C1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5556E161-8A3C-0170-2433-10BF9DD3A562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EAFB9034-A116-578C-7184-525504AC3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1C141274-99F6-BA9A-A547-FB7942726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1FB8B8A2-53CB-5673-AC56-B8DE42ECC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011EFD76-6C3A-1461-F02E-BE213CB04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8C5C2C46-F34C-A44A-E833-D401B4CF3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532FEFEE-632A-EA77-08F6-899A1B4EF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B27B377-8A5E-5864-6B07-F4E60EFA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8C612030-CA76-8E36-95A9-EBD31FFB9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-1"/>
            <a:ext cx="4082988" cy="110690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3E107B5-32CE-F620-10DD-75BEDFD133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5699238"/>
            <a:ext cx="4082988" cy="11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6658"/>
      </p:ext>
    </p:extLst>
  </p:cSld>
  <p:clrMapOvr>
    <a:masterClrMapping/>
  </p:clrMapOvr>
  <p:transition spd="slow">
    <p:strips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285" y="1020585"/>
            <a:ext cx="3080126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61580" y="1683572"/>
            <a:ext cx="2880211" cy="3984202"/>
          </a:xfrm>
        </p:spPr>
        <p:txBody>
          <a:bodyPr/>
          <a:lstStyle/>
          <a:p>
            <a:pPr algn="just"/>
            <a:r>
              <a:rPr lang="es-ES" dirty="0"/>
              <a:t>	Continuar con la sesión de manera iterativa con reuniones hasta que se completen todos los puntos de agenda y finalicen los acuerdos para cerrar la sesión. 	</a:t>
            </a:r>
          </a:p>
          <a:p>
            <a:pPr algn="just"/>
            <a:r>
              <a:rPr lang="es-ES" dirty="0"/>
              <a:t>   para cada una de las iteraciones se presentan las delegaciones e invitados especiales.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6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810" y="94127"/>
            <a:ext cx="910698" cy="92855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D2E8E3-3E29-CE54-1EB2-A3D227EB9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5" y="0"/>
            <a:ext cx="8353830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8049E3CD-FCBC-8510-F031-635C05D7617D}"/>
              </a:ext>
            </a:extLst>
          </p:cNvPr>
          <p:cNvGrpSpPr/>
          <p:nvPr/>
        </p:nvGrpSpPr>
        <p:grpSpPr>
          <a:xfrm>
            <a:off x="0" y="0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1DA79889-EB43-8FB6-7723-2FCD0D2F3D14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DF1C14A0-CED3-5AE8-D49B-C3E8E10C5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80E05289-8452-38EC-EB6F-ABDDFDC9451F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C0A8878B-25B5-8F0C-D052-7FAF35B08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9899B6D0-8085-A59C-AD41-61585FF49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D1E22B90-FB5F-58C7-3C5A-A66789583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3C059FDA-8E0C-41D1-7AEA-47D247CDD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20F9B887-6431-4758-52F2-299368BC2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A44600B0-F426-A8E2-0DF3-FC43292C5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2B1E02F-0A86-6048-8005-309451D7F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7C11CEC5-E61A-17D8-B7EA-D8FACD7833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009" y="0"/>
            <a:ext cx="4679201" cy="102268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E89A108-DE47-667C-1F4C-8756F6C92D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533" y="5835317"/>
            <a:ext cx="4679201" cy="10226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201D09-4570-FA7C-E83C-83755E6429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533" y="1020585"/>
            <a:ext cx="8299752" cy="48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33632"/>
      </p:ext>
    </p:extLst>
  </p:cSld>
  <p:clrMapOvr>
    <a:masterClrMapping/>
  </p:clrMapOvr>
  <p:transition spd="slow">
    <p:strips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9211" y="1082842"/>
            <a:ext cx="2972200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9211" y="1692598"/>
            <a:ext cx="2795285" cy="3984202"/>
          </a:xfrm>
        </p:spPr>
        <p:txBody>
          <a:bodyPr/>
          <a:lstStyle/>
          <a:p>
            <a:pPr algn="just"/>
            <a:r>
              <a:rPr lang="es-ES" dirty="0"/>
              <a:t>	Desarrollo de los Acuerdos consisten en digitar en vivo los acuerdos a los que se llegan en la reunión por parte de todos los integrantes autoridades para luego almacenarlos en sus respectivos directorios.</a:t>
            </a:r>
          </a:p>
          <a:p>
            <a:pPr algn="just"/>
            <a:r>
              <a:rPr lang="es-ES" dirty="0"/>
              <a:t>	Así mismo ejecutar la grabación para salvar el audio en los directorios seleccionados.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7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250" y="159893"/>
            <a:ext cx="922949" cy="9229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36EA14-20D8-57CB-F673-B6166CAE3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6" y="0"/>
            <a:ext cx="8461755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63E2E5A-786A-9AFF-94C7-595BD50D9108}"/>
              </a:ext>
            </a:extLst>
          </p:cNvPr>
          <p:cNvGrpSpPr/>
          <p:nvPr/>
        </p:nvGrpSpPr>
        <p:grpSpPr>
          <a:xfrm>
            <a:off x="0" y="1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43DF523C-2564-B02C-8EEF-C200D9A22310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D074CCD3-C25F-C1FB-81A0-D4B3E0155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F1AC7B09-DC8E-64F3-665A-E065B03F9633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12AF93F6-E249-D8C7-F811-64F30CA77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E3292650-EF66-7AA4-9C88-88AF41333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3CDE20EC-BA6C-B280-B185-E25135FDF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91A28799-1673-DE2B-4FFB-9CCB48485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7DEB0B1C-8585-1DFB-2D1E-443696AE0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B4636447-672F-40F7-5E8D-3B5EF9A29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340DEB6-13E6-BC5C-2E5C-1CBF44F55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C45EA01D-9BE4-DAE2-2BB0-6C0B83122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21938"/>
            <a:ext cx="4431904" cy="106090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EAE9DB7-246E-9591-89DA-D5F4C14E40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5845144"/>
            <a:ext cx="4431904" cy="10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5648"/>
      </p:ext>
    </p:extLst>
  </p:cSld>
  <p:clrMapOvr>
    <a:masterClrMapping/>
  </p:clrMapOvr>
  <p:transition spd="slow">
    <p:strips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9094" y="1076096"/>
            <a:ext cx="3181727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76042" y="1683572"/>
            <a:ext cx="2948421" cy="3004338"/>
          </a:xfrm>
        </p:spPr>
        <p:txBody>
          <a:bodyPr/>
          <a:lstStyle/>
          <a:p>
            <a:pPr algn="just"/>
            <a:r>
              <a:rPr lang="es-ES" dirty="0"/>
              <a:t>	Los Acuerdos serán enviados en tiempo real a los integrantes para que ellos lo verifiquen y hagan sus agregaciones y sugerencias </a:t>
            </a:r>
          </a:p>
          <a:p>
            <a:pPr algn="just"/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8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424" y="86469"/>
            <a:ext cx="904601" cy="9046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4259AF2-6501-5FEF-F15D-1F698306E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5" y="0"/>
            <a:ext cx="8254369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64E0F08-5901-EB71-E9F8-DB4E96A63585}"/>
              </a:ext>
            </a:extLst>
          </p:cNvPr>
          <p:cNvGrpSpPr/>
          <p:nvPr/>
        </p:nvGrpSpPr>
        <p:grpSpPr>
          <a:xfrm>
            <a:off x="-2140" y="0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0021D9E2-1C80-F98E-A136-BE831F38E71F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FFE40DF8-D91E-2CD3-1736-DCCA0B42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56393C83-EC28-942F-8467-67522554D5C8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E2B804CE-C42E-313D-06BF-5D17457FA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CFECC36B-0286-41D5-3522-1F1C74DEC9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6E879B6E-E61A-686E-C26A-D4BF71E14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52F413A7-C6FA-AEC6-93E8-0323999E8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04272AFC-F227-0522-8D2F-D3DE1D52D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819B3DBF-D853-A7FB-036E-03D8BAF89C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81A2352B-845B-FA55-DDF1-1A93A212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9509D23E-7B6E-2DAF-11B9-A8FB0A86B6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14" y="14754"/>
            <a:ext cx="4289665" cy="92946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613AE75-D5D3-8B4C-B226-CC32C3DB8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14" y="5845144"/>
            <a:ext cx="4289665" cy="10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5220"/>
      </p:ext>
    </p:extLst>
  </p:cSld>
  <p:clrMapOvr>
    <a:masterClrMapping/>
  </p:clrMapOvr>
  <p:transition spd="slow">
    <p:strips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F1D92C3-659A-3CFD-0513-F1597678F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7814" y="998560"/>
            <a:ext cx="3103822" cy="639463"/>
          </a:xfrm>
        </p:spPr>
        <p:txBody>
          <a:bodyPr/>
          <a:lstStyle/>
          <a:p>
            <a:pPr algn="ctr"/>
            <a:r>
              <a:rPr lang="es-ES" dirty="0"/>
              <a:t>Detalles</a:t>
            </a:r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r="19440"/>
          <a:stretch/>
        </p:blipFill>
        <p:spPr/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23DFAF0-7736-1084-3D85-F1BEF2AF8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41685" y="1683572"/>
            <a:ext cx="2900106" cy="4421013"/>
          </a:xfrm>
        </p:spPr>
        <p:txBody>
          <a:bodyPr/>
          <a:lstStyle/>
          <a:p>
            <a:r>
              <a:rPr lang="es-ES" dirty="0"/>
              <a:t>	Ratificación y firma de Acuerdos </a:t>
            </a:r>
          </a:p>
          <a:p>
            <a:r>
              <a:rPr lang="es-ES" dirty="0"/>
              <a:t>	se procede a firmar cada uno de los acuerdos de manera automática digital para dar vida a la sesión </a:t>
            </a:r>
          </a:p>
          <a:p>
            <a:r>
              <a:rPr lang="es-ES" dirty="0"/>
              <a:t>	Se imprime el acta con todos los acuerdos y puntos de agenda listo para firmar por el Presidente y el secretario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t>9</a:t>
            </a:fld>
            <a:endParaRPr lang="es-ES"/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11D3E9F-4335-B126-85B7-C4F7D0A0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553" y="96564"/>
            <a:ext cx="856344" cy="8563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633398-C712-DF98-9E62-3C6C5F12C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5" y="0"/>
            <a:ext cx="8330134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C449D403-6667-0CBD-FB73-DDAA11223781}"/>
              </a:ext>
            </a:extLst>
          </p:cNvPr>
          <p:cNvGrpSpPr/>
          <p:nvPr/>
        </p:nvGrpSpPr>
        <p:grpSpPr>
          <a:xfrm>
            <a:off x="0" y="1"/>
            <a:ext cx="657459" cy="6858000"/>
            <a:chOff x="1303619" y="-273844"/>
            <a:chExt cx="756535" cy="688009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10EC09F-1734-202F-596D-E976CF59937A}"/>
                </a:ext>
              </a:extLst>
            </p:cNvPr>
            <p:cNvGrpSpPr/>
            <p:nvPr/>
          </p:nvGrpSpPr>
          <p:grpSpPr>
            <a:xfrm>
              <a:off x="1303619" y="-273844"/>
              <a:ext cx="756535" cy="5971142"/>
              <a:chOff x="1425729" y="288854"/>
              <a:chExt cx="1449559" cy="6275178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1F79BB2B-960A-AE89-AABC-2770167FF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732" y="288854"/>
                <a:ext cx="1449548" cy="85965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B w="165100" prst="coolSlant"/>
              </a:sp3d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682DA70-D769-A6B4-C978-5E608C9A81B8}"/>
                  </a:ext>
                </a:extLst>
              </p:cNvPr>
              <p:cNvGrpSpPr/>
              <p:nvPr/>
            </p:nvGrpSpPr>
            <p:grpSpPr>
              <a:xfrm>
                <a:off x="1425729" y="1168833"/>
                <a:ext cx="1449559" cy="5395199"/>
                <a:chOff x="1425729" y="1168833"/>
                <a:chExt cx="1449559" cy="5395199"/>
              </a:xfrm>
            </p:grpSpPr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6F417391-EF93-F154-810B-AE8DCA1C1D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5733" y="1168833"/>
                  <a:ext cx="1449552" cy="84699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1D6FE6F6-6A5A-C38F-EAFE-43C440735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5733" y="2039049"/>
                  <a:ext cx="1449553" cy="8469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CD7C3FE5-2FF1-636C-ED40-E3248194B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735" y="3753912"/>
                  <a:ext cx="1449550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6404153A-9F68-A873-D227-6FB437DF77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5736" y="4588917"/>
                  <a:ext cx="1449552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5C683B98-1965-CCAD-1DF3-DB48BD306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676" r="11676"/>
                <a:stretch/>
              </p:blipFill>
              <p:spPr>
                <a:xfrm>
                  <a:off x="1425729" y="5584096"/>
                  <a:ext cx="1449553" cy="979936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28B31541-C2F8-0972-20DD-584E517FC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5733" y="2904060"/>
                  <a:ext cx="1449552" cy="820434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B w="165100" prst="coolSlant"/>
                </a:sp3d>
              </p:spPr>
            </p:pic>
          </p:grpSp>
        </p:grp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B9F54B8-F941-7C50-DB01-C8E25281B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3619" y="5722180"/>
              <a:ext cx="756531" cy="884071"/>
            </a:xfrm>
            <a:prstGeom prst="rect">
              <a:avLst/>
            </a:prstGeom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BE4DCA8E-D431-4374-1EF1-25BC695470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4" y="14756"/>
            <a:ext cx="4359714" cy="101996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63BD0DF-479E-C04F-AB04-0AA690723C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453" y="5845145"/>
            <a:ext cx="4359714" cy="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14076"/>
      </p:ext>
    </p:extLst>
  </p:cSld>
  <p:clrMapOvr>
    <a:masterClrMapping/>
  </p:clrMapOvr>
  <p:transition spd="slow">
    <p:strips dir="ru"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{50AF8D15-AB8F-4B28-9FFC-ED40325B1614}tf33713516_win32</Template>
  <TotalTime>5075</TotalTime>
  <Words>746</Words>
  <Application>Microsoft Office PowerPoint</Application>
  <PresentationFormat>Panorámica</PresentationFormat>
  <Paragraphs>148</Paragraphs>
  <Slides>25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Arial Rounded MT Bold</vt:lpstr>
      <vt:lpstr>Calibri</vt:lpstr>
      <vt:lpstr>Gill Sans MT</vt:lpstr>
      <vt:lpstr>Walbaum Display</vt:lpstr>
      <vt:lpstr>3DFloatVTI</vt:lpstr>
      <vt:lpstr>DGDT</vt:lpstr>
      <vt:lpstr>Presentación de PowerPoint</vt:lpstr>
      <vt:lpstr>Etapas del proceso de creación de Actas del CNU</vt:lpstr>
      <vt:lpstr>Detalles</vt:lpstr>
      <vt:lpstr>Detalles</vt:lpstr>
      <vt:lpstr>Detalles</vt:lpstr>
      <vt:lpstr>Detalles</vt:lpstr>
      <vt:lpstr>Detalles</vt:lpstr>
      <vt:lpstr>Detalles</vt:lpstr>
      <vt:lpstr>Detalles</vt:lpstr>
      <vt:lpstr>Detalles</vt:lpstr>
      <vt:lpstr>   Diseño de Arquitectura Sistémica API  Diseño y Desarrollo de Prototipo SPA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Etapas del proceso de creación de Actas del CNU</dc:title>
  <dc:creator>Iván Bonilla</dc:creator>
  <cp:lastModifiedBy>Iván Bonilla</cp:lastModifiedBy>
  <cp:revision>104</cp:revision>
  <dcterms:created xsi:type="dcterms:W3CDTF">2023-01-19T14:42:39Z</dcterms:created>
  <dcterms:modified xsi:type="dcterms:W3CDTF">2023-01-30T21:55:35Z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